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  <p:sldMasterId id="2147483676" r:id="rId5"/>
    <p:sldMasterId id="2147483686" r:id="rId6"/>
    <p:sldMasterId id="2147483691" r:id="rId7"/>
    <p:sldMasterId id="2147483694" r:id="rId8"/>
    <p:sldMasterId id="2147483700" r:id="rId9"/>
  </p:sldMasterIdLst>
  <p:notesMasterIdLst>
    <p:notesMasterId r:id="rId21"/>
  </p:notesMasterIdLst>
  <p:handoutMasterIdLst>
    <p:handoutMasterId r:id="rId22"/>
  </p:handout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</p:sldIdLst>
  <p:sldSz cx="9144000" cy="5143500" type="screen16x9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279D"/>
    <a:srgbClr val="2A3473"/>
    <a:srgbClr val="DA52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CFB900-87AE-4D8B-B56F-69C84310BF04}" v="22" dt="2026-04-14T07:32:09.5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94660" autoAdjust="0"/>
  </p:normalViewPr>
  <p:slideViewPr>
    <p:cSldViewPr>
      <p:cViewPr varScale="1">
        <p:scale>
          <a:sx n="147" d="100"/>
          <a:sy n="147" d="100"/>
        </p:scale>
        <p:origin x="558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1" d="100"/>
          <a:sy n="111" d="100"/>
        </p:scale>
        <p:origin x="2448" y="9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onysia Gouzelou" userId="075c60da-7588-43b6-803c-def1bf674f8f" providerId="ADAL" clId="{4A8C022E-5DD9-4BD2-9523-1559DBAD6A05}"/>
    <pc:docChg chg="custSel modSld modMainMaster">
      <pc:chgData name="Dionysia Gouzelou" userId="075c60da-7588-43b6-803c-def1bf674f8f" providerId="ADAL" clId="{4A8C022E-5DD9-4BD2-9523-1559DBAD6A05}" dt="2026-04-14T07:34:34.656" v="13" actId="14100"/>
      <pc:docMkLst>
        <pc:docMk/>
      </pc:docMkLst>
      <pc:sldChg chg="addSp delSp modSp mod modClrScheme chgLayout">
        <pc:chgData name="Dionysia Gouzelou" userId="075c60da-7588-43b6-803c-def1bf674f8f" providerId="ADAL" clId="{4A8C022E-5DD9-4BD2-9523-1559DBAD6A05}" dt="2026-04-14T07:33:29.680" v="9" actId="27636"/>
        <pc:sldMkLst>
          <pc:docMk/>
          <pc:sldMk cId="3882999914" sldId="256"/>
        </pc:sldMkLst>
        <pc:spChg chg="mod">
          <ac:chgData name="Dionysia Gouzelou" userId="075c60da-7588-43b6-803c-def1bf674f8f" providerId="ADAL" clId="{4A8C022E-5DD9-4BD2-9523-1559DBAD6A05}" dt="2026-04-14T07:31:50.228" v="5"/>
          <ac:spMkLst>
            <pc:docMk/>
            <pc:sldMk cId="3882999914" sldId="256"/>
            <ac:spMk id="9" creationId="{D61738C7-0FD6-4D8B-6603-9FD47AB6FC1B}"/>
          </ac:spMkLst>
        </pc:spChg>
        <pc:spChg chg="mod">
          <ac:chgData name="Dionysia Gouzelou" userId="075c60da-7588-43b6-803c-def1bf674f8f" providerId="ADAL" clId="{4A8C022E-5DD9-4BD2-9523-1559DBAD6A05}" dt="2026-04-14T07:31:50.228" v="5"/>
          <ac:spMkLst>
            <pc:docMk/>
            <pc:sldMk cId="3882999914" sldId="256"/>
            <ac:spMk id="10" creationId="{1BC6BA3E-C420-BFBA-8800-E5889A51E2A4}"/>
          </ac:spMkLst>
        </pc:spChg>
        <pc:spChg chg="del mod ord">
          <ac:chgData name="Dionysia Gouzelou" userId="075c60da-7588-43b6-803c-def1bf674f8f" providerId="ADAL" clId="{4A8C022E-5DD9-4BD2-9523-1559DBAD6A05}" dt="2026-04-14T07:33:29.672" v="8" actId="700"/>
          <ac:spMkLst>
            <pc:docMk/>
            <pc:sldMk cId="3882999914" sldId="256"/>
            <ac:spMk id="11" creationId="{46FA4A4E-171C-4686-A60A-3E0EB6CFCAF4}"/>
          </ac:spMkLst>
        </pc:spChg>
        <pc:spChg chg="del mod ord">
          <ac:chgData name="Dionysia Gouzelou" userId="075c60da-7588-43b6-803c-def1bf674f8f" providerId="ADAL" clId="{4A8C022E-5DD9-4BD2-9523-1559DBAD6A05}" dt="2026-04-14T07:33:29.672" v="8" actId="700"/>
          <ac:spMkLst>
            <pc:docMk/>
            <pc:sldMk cId="3882999914" sldId="256"/>
            <ac:spMk id="12" creationId="{5521FE24-074A-777A-8051-7FDA1B438F6B}"/>
          </ac:spMkLst>
        </pc:spChg>
        <pc:spChg chg="del mod ord">
          <ac:chgData name="Dionysia Gouzelou" userId="075c60da-7588-43b6-803c-def1bf674f8f" providerId="ADAL" clId="{4A8C022E-5DD9-4BD2-9523-1559DBAD6A05}" dt="2026-04-14T07:33:29.672" v="8" actId="700"/>
          <ac:spMkLst>
            <pc:docMk/>
            <pc:sldMk cId="3882999914" sldId="256"/>
            <ac:spMk id="13" creationId="{0EDE0F13-AE3D-D167-FA21-B3B5AF1C1185}"/>
          </ac:spMkLst>
        </pc:spChg>
        <pc:spChg chg="del mod ord">
          <ac:chgData name="Dionysia Gouzelou" userId="075c60da-7588-43b6-803c-def1bf674f8f" providerId="ADAL" clId="{4A8C022E-5DD9-4BD2-9523-1559DBAD6A05}" dt="2026-04-14T07:33:29.672" v="8" actId="700"/>
          <ac:spMkLst>
            <pc:docMk/>
            <pc:sldMk cId="3882999914" sldId="256"/>
            <ac:spMk id="14" creationId="{60D3D7A7-A59B-DDE6-D757-2587BCCD10F7}"/>
          </ac:spMkLst>
        </pc:spChg>
        <pc:spChg chg="mod">
          <ac:chgData name="Dionysia Gouzelou" userId="075c60da-7588-43b6-803c-def1bf674f8f" providerId="ADAL" clId="{4A8C022E-5DD9-4BD2-9523-1559DBAD6A05}" dt="2026-04-14T07:31:50.228" v="5"/>
          <ac:spMkLst>
            <pc:docMk/>
            <pc:sldMk cId="3882999914" sldId="256"/>
            <ac:spMk id="15" creationId="{CC20C11E-1EDA-4729-2237-1094B48D322F}"/>
          </ac:spMkLst>
        </pc:spChg>
        <pc:spChg chg="add mod ord">
          <ac:chgData name="Dionysia Gouzelou" userId="075c60da-7588-43b6-803c-def1bf674f8f" providerId="ADAL" clId="{4A8C022E-5DD9-4BD2-9523-1559DBAD6A05}" dt="2026-04-14T07:33:29.672" v="8" actId="700"/>
          <ac:spMkLst>
            <pc:docMk/>
            <pc:sldMk cId="3882999914" sldId="256"/>
            <ac:spMk id="16" creationId="{F470C73C-1651-28AB-6C94-15C16BA9EBC9}"/>
          </ac:spMkLst>
        </pc:spChg>
        <pc:spChg chg="add mod ord">
          <ac:chgData name="Dionysia Gouzelou" userId="075c60da-7588-43b6-803c-def1bf674f8f" providerId="ADAL" clId="{4A8C022E-5DD9-4BD2-9523-1559DBAD6A05}" dt="2026-04-14T07:33:29.680" v="9" actId="27636"/>
          <ac:spMkLst>
            <pc:docMk/>
            <pc:sldMk cId="3882999914" sldId="256"/>
            <ac:spMk id="17" creationId="{0D3DFD83-0147-F5CD-48AC-F99322E1F5CF}"/>
          </ac:spMkLst>
        </pc:spChg>
        <pc:spChg chg="add mod ord">
          <ac:chgData name="Dionysia Gouzelou" userId="075c60da-7588-43b6-803c-def1bf674f8f" providerId="ADAL" clId="{4A8C022E-5DD9-4BD2-9523-1559DBAD6A05}" dt="2026-04-14T07:33:29.672" v="8" actId="700"/>
          <ac:spMkLst>
            <pc:docMk/>
            <pc:sldMk cId="3882999914" sldId="256"/>
            <ac:spMk id="19" creationId="{F84C527D-36F2-1909-6DF6-C53BFCB3B20A}"/>
          </ac:spMkLst>
        </pc:spChg>
        <pc:spChg chg="add mod ord">
          <ac:chgData name="Dionysia Gouzelou" userId="075c60da-7588-43b6-803c-def1bf674f8f" providerId="ADAL" clId="{4A8C022E-5DD9-4BD2-9523-1559DBAD6A05}" dt="2026-04-14T07:33:29.672" v="8" actId="700"/>
          <ac:spMkLst>
            <pc:docMk/>
            <pc:sldMk cId="3882999914" sldId="256"/>
            <ac:spMk id="20" creationId="{955D32FC-50B9-3C5D-2DEB-45E00EC89082}"/>
          </ac:spMkLst>
        </pc:spChg>
        <pc:spChg chg="add mod ord">
          <ac:chgData name="Dionysia Gouzelou" userId="075c60da-7588-43b6-803c-def1bf674f8f" providerId="ADAL" clId="{4A8C022E-5DD9-4BD2-9523-1559DBAD6A05}" dt="2026-04-14T07:33:29.672" v="8" actId="700"/>
          <ac:spMkLst>
            <pc:docMk/>
            <pc:sldMk cId="3882999914" sldId="256"/>
            <ac:spMk id="21" creationId="{9BAB9FCD-EB02-21D1-6C93-AA23B6A642F0}"/>
          </ac:spMkLst>
        </pc:spChg>
        <pc:spChg chg="add mod ord">
          <ac:chgData name="Dionysia Gouzelou" userId="075c60da-7588-43b6-803c-def1bf674f8f" providerId="ADAL" clId="{4A8C022E-5DD9-4BD2-9523-1559DBAD6A05}" dt="2026-04-14T07:33:29.672" v="8" actId="700"/>
          <ac:spMkLst>
            <pc:docMk/>
            <pc:sldMk cId="3882999914" sldId="256"/>
            <ac:spMk id="22" creationId="{19059848-563A-F992-859D-79E710291A29}"/>
          </ac:spMkLst>
        </pc:spChg>
      </pc:sldChg>
      <pc:sldChg chg="addSp delSp modSp mod modClrScheme chgLayout">
        <pc:chgData name="Dionysia Gouzelou" userId="075c60da-7588-43b6-803c-def1bf674f8f" providerId="ADAL" clId="{4A8C022E-5DD9-4BD2-9523-1559DBAD6A05}" dt="2026-04-14T07:33:39.142" v="11" actId="27636"/>
        <pc:sldMkLst>
          <pc:docMk/>
          <pc:sldMk cId="326390545" sldId="257"/>
        </pc:sldMkLst>
        <pc:spChg chg="mod">
          <ac:chgData name="Dionysia Gouzelou" userId="075c60da-7588-43b6-803c-def1bf674f8f" providerId="ADAL" clId="{4A8C022E-5DD9-4BD2-9523-1559DBAD6A05}" dt="2026-04-14T07:31:50.228" v="5"/>
          <ac:spMkLst>
            <pc:docMk/>
            <pc:sldMk cId="326390545" sldId="257"/>
            <ac:spMk id="2" creationId="{05686FDA-E0D4-E641-1943-17D59D2AB9CD}"/>
          </ac:spMkLst>
        </pc:spChg>
        <pc:spChg chg="del mod ord">
          <ac:chgData name="Dionysia Gouzelou" userId="075c60da-7588-43b6-803c-def1bf674f8f" providerId="ADAL" clId="{4A8C022E-5DD9-4BD2-9523-1559DBAD6A05}" dt="2026-04-14T07:33:39.126" v="10" actId="700"/>
          <ac:spMkLst>
            <pc:docMk/>
            <pc:sldMk cId="326390545" sldId="257"/>
            <ac:spMk id="3" creationId="{2F5AA983-9F61-0B87-F94E-9C09768800E3}"/>
          </ac:spMkLst>
        </pc:spChg>
        <pc:spChg chg="del mod ord">
          <ac:chgData name="Dionysia Gouzelou" userId="075c60da-7588-43b6-803c-def1bf674f8f" providerId="ADAL" clId="{4A8C022E-5DD9-4BD2-9523-1559DBAD6A05}" dt="2026-04-14T07:33:39.126" v="10" actId="700"/>
          <ac:spMkLst>
            <pc:docMk/>
            <pc:sldMk cId="326390545" sldId="257"/>
            <ac:spMk id="4" creationId="{2038D3E9-553B-5832-B541-A69F3DE71CC1}"/>
          </ac:spMkLst>
        </pc:spChg>
        <pc:spChg chg="mod">
          <ac:chgData name="Dionysia Gouzelou" userId="075c60da-7588-43b6-803c-def1bf674f8f" providerId="ADAL" clId="{4A8C022E-5DD9-4BD2-9523-1559DBAD6A05}" dt="2026-04-14T07:31:50.228" v="5"/>
          <ac:spMkLst>
            <pc:docMk/>
            <pc:sldMk cId="326390545" sldId="257"/>
            <ac:spMk id="5" creationId="{FD741D08-E6B0-0EEC-92D3-EB78EC1FC796}"/>
          </ac:spMkLst>
        </pc:spChg>
        <pc:spChg chg="del mod ord">
          <ac:chgData name="Dionysia Gouzelou" userId="075c60da-7588-43b6-803c-def1bf674f8f" providerId="ADAL" clId="{4A8C022E-5DD9-4BD2-9523-1559DBAD6A05}" dt="2026-04-14T07:33:39.126" v="10" actId="700"/>
          <ac:spMkLst>
            <pc:docMk/>
            <pc:sldMk cId="326390545" sldId="257"/>
            <ac:spMk id="6" creationId="{186A83EF-3C47-CF58-6641-D562597A5483}"/>
          </ac:spMkLst>
        </pc:spChg>
        <pc:spChg chg="mod">
          <ac:chgData name="Dionysia Gouzelou" userId="075c60da-7588-43b6-803c-def1bf674f8f" providerId="ADAL" clId="{4A8C022E-5DD9-4BD2-9523-1559DBAD6A05}" dt="2026-04-14T07:31:50.228" v="5"/>
          <ac:spMkLst>
            <pc:docMk/>
            <pc:sldMk cId="326390545" sldId="257"/>
            <ac:spMk id="7" creationId="{AF9B2D27-1BE9-2E50-88BC-DC0D1565E18E}"/>
          </ac:spMkLst>
        </pc:spChg>
        <pc:spChg chg="del mod ord">
          <ac:chgData name="Dionysia Gouzelou" userId="075c60da-7588-43b6-803c-def1bf674f8f" providerId="ADAL" clId="{4A8C022E-5DD9-4BD2-9523-1559DBAD6A05}" dt="2026-04-14T07:33:39.126" v="10" actId="700"/>
          <ac:spMkLst>
            <pc:docMk/>
            <pc:sldMk cId="326390545" sldId="257"/>
            <ac:spMk id="8" creationId="{B8F46664-0564-241B-8AF0-46305149E7E3}"/>
          </ac:spMkLst>
        </pc:spChg>
        <pc:spChg chg="del mod ord">
          <ac:chgData name="Dionysia Gouzelou" userId="075c60da-7588-43b6-803c-def1bf674f8f" providerId="ADAL" clId="{4A8C022E-5DD9-4BD2-9523-1559DBAD6A05}" dt="2026-04-14T07:33:39.126" v="10" actId="700"/>
          <ac:spMkLst>
            <pc:docMk/>
            <pc:sldMk cId="326390545" sldId="257"/>
            <ac:spMk id="9" creationId="{5CF4C7FC-6B02-8644-3A22-841DD1DCFAFD}"/>
          </ac:spMkLst>
        </pc:spChg>
        <pc:spChg chg="add mod ord">
          <ac:chgData name="Dionysia Gouzelou" userId="075c60da-7588-43b6-803c-def1bf674f8f" providerId="ADAL" clId="{4A8C022E-5DD9-4BD2-9523-1559DBAD6A05}" dt="2026-04-14T07:33:39.126" v="10" actId="700"/>
          <ac:spMkLst>
            <pc:docMk/>
            <pc:sldMk cId="326390545" sldId="257"/>
            <ac:spMk id="11" creationId="{B7BDA1D7-DC3C-1DA1-7B73-2C93F6D092FC}"/>
          </ac:spMkLst>
        </pc:spChg>
        <pc:spChg chg="add mod ord">
          <ac:chgData name="Dionysia Gouzelou" userId="075c60da-7588-43b6-803c-def1bf674f8f" providerId="ADAL" clId="{4A8C022E-5DD9-4BD2-9523-1559DBAD6A05}" dt="2026-04-14T07:33:39.126" v="10" actId="700"/>
          <ac:spMkLst>
            <pc:docMk/>
            <pc:sldMk cId="326390545" sldId="257"/>
            <ac:spMk id="20" creationId="{C42B77AE-E3DD-E7E9-5DEB-1043C41893AB}"/>
          </ac:spMkLst>
        </pc:spChg>
        <pc:spChg chg="add mod ord">
          <ac:chgData name="Dionysia Gouzelou" userId="075c60da-7588-43b6-803c-def1bf674f8f" providerId="ADAL" clId="{4A8C022E-5DD9-4BD2-9523-1559DBAD6A05}" dt="2026-04-14T07:33:39.126" v="10" actId="700"/>
          <ac:spMkLst>
            <pc:docMk/>
            <pc:sldMk cId="326390545" sldId="257"/>
            <ac:spMk id="22" creationId="{CB9966F9-DDAD-47EC-05F2-7FD81FB00E6B}"/>
          </ac:spMkLst>
        </pc:spChg>
        <pc:spChg chg="add mod ord">
          <ac:chgData name="Dionysia Gouzelou" userId="075c60da-7588-43b6-803c-def1bf674f8f" providerId="ADAL" clId="{4A8C022E-5DD9-4BD2-9523-1559DBAD6A05}" dt="2026-04-14T07:33:39.142" v="11" actId="27636"/>
          <ac:spMkLst>
            <pc:docMk/>
            <pc:sldMk cId="326390545" sldId="257"/>
            <ac:spMk id="24" creationId="{5FBE2E3E-33B4-D8EF-F746-8A876B905D54}"/>
          </ac:spMkLst>
        </pc:spChg>
        <pc:spChg chg="add mod ord">
          <ac:chgData name="Dionysia Gouzelou" userId="075c60da-7588-43b6-803c-def1bf674f8f" providerId="ADAL" clId="{4A8C022E-5DD9-4BD2-9523-1559DBAD6A05}" dt="2026-04-14T07:33:39.126" v="10" actId="700"/>
          <ac:spMkLst>
            <pc:docMk/>
            <pc:sldMk cId="326390545" sldId="257"/>
            <ac:spMk id="25" creationId="{1768DA6E-2653-D761-23C3-4B0DEB31EDF0}"/>
          </ac:spMkLst>
        </pc:spChg>
      </pc:sldChg>
      <pc:sldChg chg="modSp">
        <pc:chgData name="Dionysia Gouzelou" userId="075c60da-7588-43b6-803c-def1bf674f8f" providerId="ADAL" clId="{4A8C022E-5DD9-4BD2-9523-1559DBAD6A05}" dt="2026-04-14T07:31:50.228" v="5"/>
        <pc:sldMkLst>
          <pc:docMk/>
          <pc:sldMk cId="1805144047" sldId="258"/>
        </pc:sldMkLst>
        <pc:spChg chg="mod">
          <ac:chgData name="Dionysia Gouzelou" userId="075c60da-7588-43b6-803c-def1bf674f8f" providerId="ADAL" clId="{4A8C022E-5DD9-4BD2-9523-1559DBAD6A05}" dt="2026-04-14T07:31:50.228" v="5"/>
          <ac:spMkLst>
            <pc:docMk/>
            <pc:sldMk cId="1805144047" sldId="258"/>
            <ac:spMk id="2" creationId="{F8373C95-EF45-0E9D-1A88-F1ED5A45B9CB}"/>
          </ac:spMkLst>
        </pc:spChg>
        <pc:spChg chg="mod">
          <ac:chgData name="Dionysia Gouzelou" userId="075c60da-7588-43b6-803c-def1bf674f8f" providerId="ADAL" clId="{4A8C022E-5DD9-4BD2-9523-1559DBAD6A05}" dt="2026-04-14T07:31:50.228" v="5"/>
          <ac:spMkLst>
            <pc:docMk/>
            <pc:sldMk cId="1805144047" sldId="258"/>
            <ac:spMk id="3" creationId="{89F10D64-AA40-9499-3B72-F280267763DE}"/>
          </ac:spMkLst>
        </pc:spChg>
      </pc:sldChg>
      <pc:sldChg chg="modSp">
        <pc:chgData name="Dionysia Gouzelou" userId="075c60da-7588-43b6-803c-def1bf674f8f" providerId="ADAL" clId="{4A8C022E-5DD9-4BD2-9523-1559DBAD6A05}" dt="2026-04-14T07:31:50.228" v="5"/>
        <pc:sldMkLst>
          <pc:docMk/>
          <pc:sldMk cId="3809069057" sldId="259"/>
        </pc:sldMkLst>
        <pc:spChg chg="mod">
          <ac:chgData name="Dionysia Gouzelou" userId="075c60da-7588-43b6-803c-def1bf674f8f" providerId="ADAL" clId="{4A8C022E-5DD9-4BD2-9523-1559DBAD6A05}" dt="2026-04-14T07:31:50.228" v="5"/>
          <ac:spMkLst>
            <pc:docMk/>
            <pc:sldMk cId="3809069057" sldId="259"/>
            <ac:spMk id="2" creationId="{122A0BD7-42BB-DE12-E3FE-455CB27CFE00}"/>
          </ac:spMkLst>
        </pc:spChg>
        <pc:spChg chg="mod">
          <ac:chgData name="Dionysia Gouzelou" userId="075c60da-7588-43b6-803c-def1bf674f8f" providerId="ADAL" clId="{4A8C022E-5DD9-4BD2-9523-1559DBAD6A05}" dt="2026-04-14T07:31:50.228" v="5"/>
          <ac:spMkLst>
            <pc:docMk/>
            <pc:sldMk cId="3809069057" sldId="259"/>
            <ac:spMk id="3" creationId="{D1181E58-2CC4-CDA8-ACA7-95F62E0E2E68}"/>
          </ac:spMkLst>
        </pc:spChg>
        <pc:spChg chg="mod">
          <ac:chgData name="Dionysia Gouzelou" userId="075c60da-7588-43b6-803c-def1bf674f8f" providerId="ADAL" clId="{4A8C022E-5DD9-4BD2-9523-1559DBAD6A05}" dt="2026-04-14T07:31:50.228" v="5"/>
          <ac:spMkLst>
            <pc:docMk/>
            <pc:sldMk cId="3809069057" sldId="259"/>
            <ac:spMk id="4" creationId="{04A9C7E9-5F75-664A-8712-F8CE0925C39E}"/>
          </ac:spMkLst>
        </pc:spChg>
      </pc:sldChg>
      <pc:sldChg chg="modSp">
        <pc:chgData name="Dionysia Gouzelou" userId="075c60da-7588-43b6-803c-def1bf674f8f" providerId="ADAL" clId="{4A8C022E-5DD9-4BD2-9523-1559DBAD6A05}" dt="2026-04-14T07:31:50.228" v="5"/>
        <pc:sldMkLst>
          <pc:docMk/>
          <pc:sldMk cId="4218026945" sldId="260"/>
        </pc:sldMkLst>
        <pc:spChg chg="mod">
          <ac:chgData name="Dionysia Gouzelou" userId="075c60da-7588-43b6-803c-def1bf674f8f" providerId="ADAL" clId="{4A8C022E-5DD9-4BD2-9523-1559DBAD6A05}" dt="2026-04-14T07:31:50.228" v="5"/>
          <ac:spMkLst>
            <pc:docMk/>
            <pc:sldMk cId="4218026945" sldId="260"/>
            <ac:spMk id="4" creationId="{75A526D5-4C9E-FA34-600E-65A4F49827C3}"/>
          </ac:spMkLst>
        </pc:spChg>
        <pc:spChg chg="mod">
          <ac:chgData name="Dionysia Gouzelou" userId="075c60da-7588-43b6-803c-def1bf674f8f" providerId="ADAL" clId="{4A8C022E-5DD9-4BD2-9523-1559DBAD6A05}" dt="2026-04-14T07:31:50.228" v="5"/>
          <ac:spMkLst>
            <pc:docMk/>
            <pc:sldMk cId="4218026945" sldId="260"/>
            <ac:spMk id="5" creationId="{73209CAD-D10B-FAC2-648E-523FB13FBB7C}"/>
          </ac:spMkLst>
        </pc:spChg>
      </pc:sldChg>
      <pc:sldChg chg="modSp">
        <pc:chgData name="Dionysia Gouzelou" userId="075c60da-7588-43b6-803c-def1bf674f8f" providerId="ADAL" clId="{4A8C022E-5DD9-4BD2-9523-1559DBAD6A05}" dt="2026-04-14T07:31:50.228" v="5"/>
        <pc:sldMkLst>
          <pc:docMk/>
          <pc:sldMk cId="525182376" sldId="261"/>
        </pc:sldMkLst>
        <pc:spChg chg="mod">
          <ac:chgData name="Dionysia Gouzelou" userId="075c60da-7588-43b6-803c-def1bf674f8f" providerId="ADAL" clId="{4A8C022E-5DD9-4BD2-9523-1559DBAD6A05}" dt="2026-04-14T07:31:50.228" v="5"/>
          <ac:spMkLst>
            <pc:docMk/>
            <pc:sldMk cId="525182376" sldId="261"/>
            <ac:spMk id="2" creationId="{82693822-9115-6D9F-4508-8311A6373E3E}"/>
          </ac:spMkLst>
        </pc:spChg>
        <pc:spChg chg="mod">
          <ac:chgData name="Dionysia Gouzelou" userId="075c60da-7588-43b6-803c-def1bf674f8f" providerId="ADAL" clId="{4A8C022E-5DD9-4BD2-9523-1559DBAD6A05}" dt="2026-04-14T07:31:50.228" v="5"/>
          <ac:spMkLst>
            <pc:docMk/>
            <pc:sldMk cId="525182376" sldId="261"/>
            <ac:spMk id="3" creationId="{90E0C800-92C5-8B6C-C410-23CA6A8355F9}"/>
          </ac:spMkLst>
        </pc:spChg>
        <pc:spChg chg="mod">
          <ac:chgData name="Dionysia Gouzelou" userId="075c60da-7588-43b6-803c-def1bf674f8f" providerId="ADAL" clId="{4A8C022E-5DD9-4BD2-9523-1559DBAD6A05}" dt="2026-04-14T07:31:50.228" v="5"/>
          <ac:spMkLst>
            <pc:docMk/>
            <pc:sldMk cId="525182376" sldId="261"/>
            <ac:spMk id="4" creationId="{913EC69E-3CB1-7444-DE9C-ED6CE3DD4BB6}"/>
          </ac:spMkLst>
        </pc:spChg>
      </pc:sldChg>
      <pc:sldChg chg="modSp">
        <pc:chgData name="Dionysia Gouzelou" userId="075c60da-7588-43b6-803c-def1bf674f8f" providerId="ADAL" clId="{4A8C022E-5DD9-4BD2-9523-1559DBAD6A05}" dt="2026-04-14T07:32:09.580" v="7"/>
        <pc:sldMkLst>
          <pc:docMk/>
          <pc:sldMk cId="3817828946" sldId="263"/>
        </pc:sldMkLst>
        <pc:spChg chg="mod">
          <ac:chgData name="Dionysia Gouzelou" userId="075c60da-7588-43b6-803c-def1bf674f8f" providerId="ADAL" clId="{4A8C022E-5DD9-4BD2-9523-1559DBAD6A05}" dt="2026-04-14T07:32:09.580" v="7"/>
          <ac:spMkLst>
            <pc:docMk/>
            <pc:sldMk cId="3817828946" sldId="263"/>
            <ac:spMk id="4" creationId="{DC976D4C-9701-A792-DDA4-D571BDB87910}"/>
          </ac:spMkLst>
        </pc:spChg>
        <pc:spChg chg="mod">
          <ac:chgData name="Dionysia Gouzelou" userId="075c60da-7588-43b6-803c-def1bf674f8f" providerId="ADAL" clId="{4A8C022E-5DD9-4BD2-9523-1559DBAD6A05}" dt="2026-04-14T07:32:09.580" v="7"/>
          <ac:spMkLst>
            <pc:docMk/>
            <pc:sldMk cId="3817828946" sldId="263"/>
            <ac:spMk id="5" creationId="{0E497537-688F-F9C5-55DC-7E50DE19DCD9}"/>
          </ac:spMkLst>
        </pc:spChg>
      </pc:sldChg>
      <pc:sldChg chg="modSp">
        <pc:chgData name="Dionysia Gouzelou" userId="075c60da-7588-43b6-803c-def1bf674f8f" providerId="ADAL" clId="{4A8C022E-5DD9-4BD2-9523-1559DBAD6A05}" dt="2026-04-14T07:32:09.580" v="7"/>
        <pc:sldMkLst>
          <pc:docMk/>
          <pc:sldMk cId="1257630301" sldId="264"/>
        </pc:sldMkLst>
        <pc:spChg chg="mod">
          <ac:chgData name="Dionysia Gouzelou" userId="075c60da-7588-43b6-803c-def1bf674f8f" providerId="ADAL" clId="{4A8C022E-5DD9-4BD2-9523-1559DBAD6A05}" dt="2026-04-14T07:32:09.580" v="7"/>
          <ac:spMkLst>
            <pc:docMk/>
            <pc:sldMk cId="1257630301" sldId="264"/>
            <ac:spMk id="2" creationId="{92BC67DA-F69A-711E-5731-FAC7AE581D79}"/>
          </ac:spMkLst>
        </pc:spChg>
        <pc:spChg chg="mod">
          <ac:chgData name="Dionysia Gouzelou" userId="075c60da-7588-43b6-803c-def1bf674f8f" providerId="ADAL" clId="{4A8C022E-5DD9-4BD2-9523-1559DBAD6A05}" dt="2026-04-14T07:32:09.580" v="7"/>
          <ac:spMkLst>
            <pc:docMk/>
            <pc:sldMk cId="1257630301" sldId="264"/>
            <ac:spMk id="3" creationId="{15B79950-A0CC-F49C-2931-46AFCB1EB107}"/>
          </ac:spMkLst>
        </pc:spChg>
        <pc:spChg chg="mod">
          <ac:chgData name="Dionysia Gouzelou" userId="075c60da-7588-43b6-803c-def1bf674f8f" providerId="ADAL" clId="{4A8C022E-5DD9-4BD2-9523-1559DBAD6A05}" dt="2026-04-14T07:32:09.580" v="7"/>
          <ac:spMkLst>
            <pc:docMk/>
            <pc:sldMk cId="1257630301" sldId="264"/>
            <ac:spMk id="4" creationId="{6D028C6A-6DB5-E3D1-BFB1-AB2990E2A294}"/>
          </ac:spMkLst>
        </pc:spChg>
      </pc:sldChg>
      <pc:sldChg chg="modSp">
        <pc:chgData name="Dionysia Gouzelou" userId="075c60da-7588-43b6-803c-def1bf674f8f" providerId="ADAL" clId="{4A8C022E-5DD9-4BD2-9523-1559DBAD6A05}" dt="2026-04-14T07:32:09.580" v="7"/>
        <pc:sldMkLst>
          <pc:docMk/>
          <pc:sldMk cId="2303145722" sldId="265"/>
        </pc:sldMkLst>
        <pc:spChg chg="mod">
          <ac:chgData name="Dionysia Gouzelou" userId="075c60da-7588-43b6-803c-def1bf674f8f" providerId="ADAL" clId="{4A8C022E-5DD9-4BD2-9523-1559DBAD6A05}" dt="2026-04-14T07:32:09.580" v="7"/>
          <ac:spMkLst>
            <pc:docMk/>
            <pc:sldMk cId="2303145722" sldId="265"/>
            <ac:spMk id="4" creationId="{88809CBC-2715-2C9C-2BF7-2A64BB236C62}"/>
          </ac:spMkLst>
        </pc:spChg>
        <pc:spChg chg="mod">
          <ac:chgData name="Dionysia Gouzelou" userId="075c60da-7588-43b6-803c-def1bf674f8f" providerId="ADAL" clId="{4A8C022E-5DD9-4BD2-9523-1559DBAD6A05}" dt="2026-04-14T07:32:09.580" v="7"/>
          <ac:spMkLst>
            <pc:docMk/>
            <pc:sldMk cId="2303145722" sldId="265"/>
            <ac:spMk id="5" creationId="{5E48FB7B-11D3-2FE8-9BEE-111BBD72AF6B}"/>
          </ac:spMkLst>
        </pc:spChg>
      </pc:sldChg>
      <pc:sldChg chg="modSp">
        <pc:chgData name="Dionysia Gouzelou" userId="075c60da-7588-43b6-803c-def1bf674f8f" providerId="ADAL" clId="{4A8C022E-5DD9-4BD2-9523-1559DBAD6A05}" dt="2026-04-14T07:32:09.580" v="7"/>
        <pc:sldMkLst>
          <pc:docMk/>
          <pc:sldMk cId="805619477" sldId="266"/>
        </pc:sldMkLst>
        <pc:spChg chg="mod">
          <ac:chgData name="Dionysia Gouzelou" userId="075c60da-7588-43b6-803c-def1bf674f8f" providerId="ADAL" clId="{4A8C022E-5DD9-4BD2-9523-1559DBAD6A05}" dt="2026-04-14T07:32:09.580" v="7"/>
          <ac:spMkLst>
            <pc:docMk/>
            <pc:sldMk cId="805619477" sldId="266"/>
            <ac:spMk id="5" creationId="{2FC69CE9-FE68-F884-5F85-D59CA822EC38}"/>
          </ac:spMkLst>
        </pc:spChg>
        <pc:spChg chg="mod">
          <ac:chgData name="Dionysia Gouzelou" userId="075c60da-7588-43b6-803c-def1bf674f8f" providerId="ADAL" clId="{4A8C022E-5DD9-4BD2-9523-1559DBAD6A05}" dt="2026-04-14T07:32:09.580" v="7"/>
          <ac:spMkLst>
            <pc:docMk/>
            <pc:sldMk cId="805619477" sldId="266"/>
            <ac:spMk id="6" creationId="{21777AD6-0749-BFFA-F10F-B345A7AD4F98}"/>
          </ac:spMkLst>
        </pc:spChg>
        <pc:spChg chg="mod">
          <ac:chgData name="Dionysia Gouzelou" userId="075c60da-7588-43b6-803c-def1bf674f8f" providerId="ADAL" clId="{4A8C022E-5DD9-4BD2-9523-1559DBAD6A05}" dt="2026-04-14T07:32:09.580" v="7"/>
          <ac:spMkLst>
            <pc:docMk/>
            <pc:sldMk cId="805619477" sldId="266"/>
            <ac:spMk id="7" creationId="{528CAB4F-D215-B70C-3DAC-F2487D360239}"/>
          </ac:spMkLst>
        </pc:spChg>
      </pc:sldChg>
      <pc:sldMasterChg chg="modSldLayout">
        <pc:chgData name="Dionysia Gouzelou" userId="075c60da-7588-43b6-803c-def1bf674f8f" providerId="ADAL" clId="{4A8C022E-5DD9-4BD2-9523-1559DBAD6A05}" dt="2026-04-14T07:34:34.656" v="13" actId="14100"/>
        <pc:sldMasterMkLst>
          <pc:docMk/>
          <pc:sldMasterMk cId="2581119316" sldId="2147483666"/>
        </pc:sldMasterMkLst>
        <pc:sldLayoutChg chg="modSp mod">
          <pc:chgData name="Dionysia Gouzelou" userId="075c60da-7588-43b6-803c-def1bf674f8f" providerId="ADAL" clId="{4A8C022E-5DD9-4BD2-9523-1559DBAD6A05}" dt="2026-04-14T07:34:34.656" v="13" actId="14100"/>
          <pc:sldLayoutMkLst>
            <pc:docMk/>
            <pc:sldMasterMk cId="2581119316" sldId="2147483666"/>
            <pc:sldLayoutMk cId="881794090" sldId="2147483668"/>
          </pc:sldLayoutMkLst>
          <pc:spChg chg="mod">
            <ac:chgData name="Dionysia Gouzelou" userId="075c60da-7588-43b6-803c-def1bf674f8f" providerId="ADAL" clId="{4A8C022E-5DD9-4BD2-9523-1559DBAD6A05}" dt="2026-04-14T07:34:31.352" v="12" actId="14100"/>
            <ac:spMkLst>
              <pc:docMk/>
              <pc:sldMasterMk cId="2581119316" sldId="2147483666"/>
              <pc:sldLayoutMk cId="881794090" sldId="2147483668"/>
              <ac:spMk id="11" creationId="{00000000-0000-0000-0000-000000000000}"/>
            </ac:spMkLst>
          </pc:spChg>
          <pc:spChg chg="mod">
            <ac:chgData name="Dionysia Gouzelou" userId="075c60da-7588-43b6-803c-def1bf674f8f" providerId="ADAL" clId="{4A8C022E-5DD9-4BD2-9523-1559DBAD6A05}" dt="2026-04-14T07:34:34.656" v="13" actId="14100"/>
            <ac:spMkLst>
              <pc:docMk/>
              <pc:sldMasterMk cId="2581119316" sldId="2147483666"/>
              <pc:sldLayoutMk cId="881794090" sldId="2147483668"/>
              <ac:spMk id="12" creationId="{00000000-0000-0000-0000-000000000000}"/>
            </ac:spMkLst>
          </pc:spChg>
        </pc:sldLayoutChg>
      </pc:sldMasterChg>
      <pc:sldMasterChg chg="addSp modSldLayout">
        <pc:chgData name="Dionysia Gouzelou" userId="075c60da-7588-43b6-803c-def1bf674f8f" providerId="ADAL" clId="{4A8C022E-5DD9-4BD2-9523-1559DBAD6A05}" dt="2026-04-14T07:31:49.492" v="4"/>
        <pc:sldMasterMkLst>
          <pc:docMk/>
          <pc:sldMasterMk cId="1634189948" sldId="2147483691"/>
        </pc:sldMasterMkLst>
        <pc:spChg chg="add">
          <ac:chgData name="Dionysia Gouzelou" userId="075c60da-7588-43b6-803c-def1bf674f8f" providerId="ADAL" clId="{4A8C022E-5DD9-4BD2-9523-1559DBAD6A05}" dt="2026-04-14T07:30:12.552" v="0"/>
          <ac:spMkLst>
            <pc:docMk/>
            <pc:sldMasterMk cId="1634189948" sldId="2147483691"/>
            <ac:spMk id="2" creationId="{A2E81DA1-9EA5-4E64-D47B-462519BFACE9}"/>
          </ac:spMkLst>
        </pc:spChg>
        <pc:sldLayoutChg chg="addSp">
          <pc:chgData name="Dionysia Gouzelou" userId="075c60da-7588-43b6-803c-def1bf674f8f" providerId="ADAL" clId="{4A8C022E-5DD9-4BD2-9523-1559DBAD6A05}" dt="2026-04-14T07:30:12.552" v="0"/>
          <pc:sldLayoutMkLst>
            <pc:docMk/>
            <pc:sldMasterMk cId="1634189948" sldId="2147483691"/>
            <pc:sldLayoutMk cId="4120265708" sldId="2147483692"/>
          </pc:sldLayoutMkLst>
          <pc:spChg chg="add">
            <ac:chgData name="Dionysia Gouzelou" userId="075c60da-7588-43b6-803c-def1bf674f8f" providerId="ADAL" clId="{4A8C022E-5DD9-4BD2-9523-1559DBAD6A05}" dt="2026-04-14T07:30:12.552" v="0"/>
            <ac:spMkLst>
              <pc:docMk/>
              <pc:sldMasterMk cId="1634189948" sldId="2147483691"/>
              <pc:sldLayoutMk cId="4120265708" sldId="2147483692"/>
              <ac:spMk id="2" creationId="{E4475AFE-9837-FABA-47E3-D6EE517F123B}"/>
            </ac:spMkLst>
          </pc:spChg>
          <pc:picChg chg="add">
            <ac:chgData name="Dionysia Gouzelou" userId="075c60da-7588-43b6-803c-def1bf674f8f" providerId="ADAL" clId="{4A8C022E-5DD9-4BD2-9523-1559DBAD6A05}" dt="2026-04-14T07:30:12.552" v="0"/>
            <ac:picMkLst>
              <pc:docMk/>
              <pc:sldMasterMk cId="1634189948" sldId="2147483691"/>
              <pc:sldLayoutMk cId="4120265708" sldId="2147483692"/>
              <ac:picMk id="4" creationId="{D8081EAE-F16D-0237-1BFB-DD1653CCC877}"/>
            </ac:picMkLst>
          </pc:picChg>
        </pc:sldLayoutChg>
        <pc:sldLayoutChg chg="addSp">
          <pc:chgData name="Dionysia Gouzelou" userId="075c60da-7588-43b6-803c-def1bf674f8f" providerId="ADAL" clId="{4A8C022E-5DD9-4BD2-9523-1559DBAD6A05}" dt="2026-04-14T07:30:12.552" v="0"/>
          <pc:sldLayoutMkLst>
            <pc:docMk/>
            <pc:sldMasterMk cId="1634189948" sldId="2147483691"/>
            <pc:sldLayoutMk cId="970269186" sldId="2147483693"/>
          </pc:sldLayoutMkLst>
          <pc:spChg chg="add">
            <ac:chgData name="Dionysia Gouzelou" userId="075c60da-7588-43b6-803c-def1bf674f8f" providerId="ADAL" clId="{4A8C022E-5DD9-4BD2-9523-1559DBAD6A05}" dt="2026-04-14T07:30:12.552" v="0"/>
            <ac:spMkLst>
              <pc:docMk/>
              <pc:sldMasterMk cId="1634189948" sldId="2147483691"/>
              <pc:sldLayoutMk cId="970269186" sldId="2147483693"/>
              <ac:spMk id="2" creationId="{03AD9E71-0A12-1A5B-2699-91D07E84ED31}"/>
            </ac:spMkLst>
          </pc:spChg>
          <pc:picChg chg="add">
            <ac:chgData name="Dionysia Gouzelou" userId="075c60da-7588-43b6-803c-def1bf674f8f" providerId="ADAL" clId="{4A8C022E-5DD9-4BD2-9523-1559DBAD6A05}" dt="2026-04-14T07:30:12.552" v="0"/>
            <ac:picMkLst>
              <pc:docMk/>
              <pc:sldMasterMk cId="1634189948" sldId="2147483691"/>
              <pc:sldLayoutMk cId="970269186" sldId="2147483693"/>
              <ac:picMk id="7" creationId="{5F9617B6-2F89-AA11-D9BF-FA9C54857C85}"/>
            </ac:picMkLst>
          </pc:picChg>
        </pc:sldLayoutChg>
        <pc:sldLayoutChg chg="delSp">
          <pc:chgData name="Dionysia Gouzelou" userId="075c60da-7588-43b6-803c-def1bf674f8f" providerId="ADAL" clId="{4A8C022E-5DD9-4BD2-9523-1559DBAD6A05}" dt="2026-04-14T07:31:49.492" v="4"/>
          <pc:sldLayoutMkLst>
            <pc:docMk/>
            <pc:sldMasterMk cId="1634189948" sldId="2147483691"/>
            <pc:sldLayoutMk cId="561689569" sldId="2147483709"/>
          </pc:sldLayoutMkLst>
          <pc:spChg chg="del">
            <ac:chgData name="Dionysia Gouzelou" userId="075c60da-7588-43b6-803c-def1bf674f8f" providerId="ADAL" clId="{4A8C022E-5DD9-4BD2-9523-1559DBAD6A05}" dt="2026-04-14T07:31:49.492" v="4"/>
            <ac:spMkLst>
              <pc:docMk/>
              <pc:sldMasterMk cId="1634189948" sldId="2147483691"/>
              <pc:sldLayoutMk cId="561689569" sldId="2147483709"/>
              <ac:spMk id="3" creationId="{DEC88F8D-15F1-56D2-5B13-D344F69F21DB}"/>
            </ac:spMkLst>
          </pc:spChg>
        </pc:sldLayoutChg>
      </pc:sldMasterChg>
      <pc:sldMasterChg chg="modSldLayout">
        <pc:chgData name="Dionysia Gouzelou" userId="075c60da-7588-43b6-803c-def1bf674f8f" providerId="ADAL" clId="{4A8C022E-5DD9-4BD2-9523-1559DBAD6A05}" dt="2026-04-14T07:31:50.228" v="5"/>
        <pc:sldMasterMkLst>
          <pc:docMk/>
          <pc:sldMasterMk cId="4200641562" sldId="2147483694"/>
        </pc:sldMasterMkLst>
        <pc:sldLayoutChg chg="delSp">
          <pc:chgData name="Dionysia Gouzelou" userId="075c60da-7588-43b6-803c-def1bf674f8f" providerId="ADAL" clId="{4A8C022E-5DD9-4BD2-9523-1559DBAD6A05}" dt="2026-04-14T07:31:50.228" v="5"/>
          <pc:sldLayoutMkLst>
            <pc:docMk/>
            <pc:sldMasterMk cId="4200641562" sldId="2147483694"/>
            <pc:sldLayoutMk cId="963932648" sldId="2147483710"/>
          </pc:sldLayoutMkLst>
          <pc:spChg chg="del">
            <ac:chgData name="Dionysia Gouzelou" userId="075c60da-7588-43b6-803c-def1bf674f8f" providerId="ADAL" clId="{4A8C022E-5DD9-4BD2-9523-1559DBAD6A05}" dt="2026-04-14T07:31:50.228" v="5"/>
            <ac:spMkLst>
              <pc:docMk/>
              <pc:sldMasterMk cId="4200641562" sldId="2147483694"/>
              <pc:sldLayoutMk cId="963932648" sldId="2147483710"/>
              <ac:spMk id="7" creationId="{00000000-0000-0000-0000-000000000000}"/>
            </ac:spMkLst>
          </pc:spChg>
          <pc:picChg chg="del">
            <ac:chgData name="Dionysia Gouzelou" userId="075c60da-7588-43b6-803c-def1bf674f8f" providerId="ADAL" clId="{4A8C022E-5DD9-4BD2-9523-1559DBAD6A05}" dt="2026-04-14T07:31:50.228" v="5"/>
            <ac:picMkLst>
              <pc:docMk/>
              <pc:sldMasterMk cId="4200641562" sldId="2147483694"/>
              <pc:sldLayoutMk cId="963932648" sldId="2147483710"/>
              <ac:picMk id="9" creationId="{02BFA338-C8F3-2C14-969D-4A856FE3469A}"/>
            </ac:picMkLst>
          </pc:picChg>
        </pc:sldLayoutChg>
        <pc:sldLayoutChg chg="delSp">
          <pc:chgData name="Dionysia Gouzelou" userId="075c60da-7588-43b6-803c-def1bf674f8f" providerId="ADAL" clId="{4A8C022E-5DD9-4BD2-9523-1559DBAD6A05}" dt="2026-04-14T07:31:50.228" v="5"/>
          <pc:sldLayoutMkLst>
            <pc:docMk/>
            <pc:sldMasterMk cId="4200641562" sldId="2147483694"/>
            <pc:sldLayoutMk cId="2095395921" sldId="2147483711"/>
          </pc:sldLayoutMkLst>
          <pc:spChg chg="del">
            <ac:chgData name="Dionysia Gouzelou" userId="075c60da-7588-43b6-803c-def1bf674f8f" providerId="ADAL" clId="{4A8C022E-5DD9-4BD2-9523-1559DBAD6A05}" dt="2026-04-14T07:31:50.228" v="5"/>
            <ac:spMkLst>
              <pc:docMk/>
              <pc:sldMasterMk cId="4200641562" sldId="2147483694"/>
              <pc:sldLayoutMk cId="2095395921" sldId="2147483711"/>
              <ac:spMk id="10" creationId="{00000000-0000-0000-0000-000000000000}"/>
            </ac:spMkLst>
          </pc:spChg>
          <pc:picChg chg="del">
            <ac:chgData name="Dionysia Gouzelou" userId="075c60da-7588-43b6-803c-def1bf674f8f" providerId="ADAL" clId="{4A8C022E-5DD9-4BD2-9523-1559DBAD6A05}" dt="2026-04-14T07:31:50.228" v="5"/>
            <ac:picMkLst>
              <pc:docMk/>
              <pc:sldMasterMk cId="4200641562" sldId="2147483694"/>
              <pc:sldLayoutMk cId="2095395921" sldId="2147483711"/>
              <ac:picMk id="6" creationId="{B9D50EE0-4AC8-CBC9-8115-F6F34B982011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C7F5DA-F95D-4DD3-A8D7-DCE962468387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A776CB-7045-4947-A763-0C2ACC104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813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50820-1ED1-4FCF-8D15-802605E2985E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D13E37-24C3-4184-B64F-01AF28E87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513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page-Sty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587" y="0"/>
            <a:ext cx="9142453" cy="25527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" y="883313"/>
            <a:ext cx="9137734" cy="720725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-1587" y="1876169"/>
            <a:ext cx="9145587" cy="432047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Presentation Sub-title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715767"/>
            <a:ext cx="9140866" cy="432047"/>
          </a:xfrm>
          <a:prstGeom prst="rect">
            <a:avLst/>
          </a:prstGeom>
        </p:spPr>
        <p:txBody>
          <a:bodyPr/>
          <a:lstStyle>
            <a:lvl1pPr algn="ctr">
              <a:defRPr sz="2200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/>
            </a:lvl2pPr>
            <a:lvl4pPr marL="0" indent="0" algn="ctr">
              <a:buNone/>
              <a:defRPr/>
            </a:lvl4pPr>
          </a:lstStyle>
          <a:p>
            <a:pPr lvl="0"/>
            <a:r>
              <a:rPr lang="en-US" dirty="0"/>
              <a:t>Click to add the name of the presenting author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552714"/>
            <a:ext cx="9137734" cy="584964"/>
          </a:xfrm>
          <a:prstGeom prst="rect">
            <a:avLst/>
          </a:prstGeom>
        </p:spPr>
        <p:txBody>
          <a:bodyPr/>
          <a:lstStyle>
            <a:lvl1pPr algn="ctr">
              <a:defRPr sz="2000" b="1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co-authors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1588" y="3093422"/>
            <a:ext cx="9136146" cy="358775"/>
          </a:xfrm>
          <a:prstGeom prst="rect">
            <a:avLst/>
          </a:prstGeom>
        </p:spPr>
        <p:txBody>
          <a:bodyPr/>
          <a:lstStyle>
            <a:lvl1pPr algn="ctr">
              <a:defRPr sz="18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affiliation of presenting author, COUNTRY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-775" y="3895707"/>
            <a:ext cx="9139281" cy="432047"/>
          </a:xfrm>
          <a:prstGeom prst="rect">
            <a:avLst/>
          </a:prstGeom>
        </p:spPr>
        <p:txBody>
          <a:bodyPr/>
          <a:lstStyle>
            <a:lvl1pPr algn="ctr">
              <a:defRPr sz="16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affiliations of co-author(s), COUNTRY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C3C17325-ECBC-8038-4D42-0DD396A4F49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31940" y="4348068"/>
            <a:ext cx="1080120" cy="70350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Insert your institution logo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BFA338-C8F3-2C14-969D-4A856FE346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7123"/>
            <a:ext cx="1562944" cy="51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794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0" hasCustomPrompt="1"/>
          </p:nvPr>
        </p:nvSpPr>
        <p:spPr>
          <a:xfrm>
            <a:off x="788988" y="1059582"/>
            <a:ext cx="7925296" cy="3600400"/>
          </a:xfrm>
        </p:spPr>
        <p:txBody>
          <a:bodyPr>
            <a:normAutofit/>
          </a:bodyPr>
          <a:lstStyle>
            <a:lvl1pPr marL="0" indent="0" algn="ctr">
              <a:buNone/>
              <a:defRPr sz="2200" b="0" i="1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 chart, picture or a graphic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853CD7-A1EE-E780-12D1-431606D75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584" y="411510"/>
            <a:ext cx="7886700" cy="568921"/>
          </a:xfrm>
          <a:prstGeom prst="rect">
            <a:avLst/>
          </a:prstGeom>
        </p:spPr>
        <p:txBody>
          <a:bodyPr/>
          <a:lstStyle>
            <a:lvl1pPr>
              <a:defRPr sz="3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719685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6617F2-1284-05A3-AD69-AABD1C6BA23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99592" y="1131590"/>
            <a:ext cx="2952328" cy="360040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 i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28F974C-1DA9-6467-98F9-0D4FD892D90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95400" y="1131590"/>
            <a:ext cx="4280288" cy="3600400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1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 chart, picture or a graphic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8B59F-4A3A-7E74-F635-D3A04CA7C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584" y="411510"/>
            <a:ext cx="7886700" cy="568921"/>
          </a:xfrm>
          <a:prstGeom prst="rect">
            <a:avLst/>
          </a:prstGeom>
        </p:spPr>
        <p:txBody>
          <a:bodyPr/>
          <a:lstStyle>
            <a:lvl1pPr>
              <a:defRPr sz="3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914301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page-Sty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587" y="0"/>
            <a:ext cx="9142453" cy="25527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883313"/>
            <a:ext cx="9182099" cy="720725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-1587" y="1876169"/>
            <a:ext cx="9182099" cy="432047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Presentation Sub-title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715767"/>
            <a:ext cx="9140866" cy="432047"/>
          </a:xfrm>
          <a:prstGeom prst="rect">
            <a:avLst/>
          </a:prstGeom>
        </p:spPr>
        <p:txBody>
          <a:bodyPr/>
          <a:lstStyle>
            <a:lvl1pPr algn="ctr">
              <a:defRPr sz="2200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/>
            </a:lvl2pPr>
            <a:lvl4pPr marL="0" indent="0" algn="ctr">
              <a:buNone/>
              <a:defRPr/>
            </a:lvl4pPr>
          </a:lstStyle>
          <a:p>
            <a:pPr lvl="0"/>
            <a:r>
              <a:rPr lang="en-US" dirty="0"/>
              <a:t>Click to add the name of the presenting author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552714"/>
            <a:ext cx="9137734" cy="584964"/>
          </a:xfrm>
          <a:prstGeom prst="rect">
            <a:avLst/>
          </a:prstGeom>
        </p:spPr>
        <p:txBody>
          <a:bodyPr/>
          <a:lstStyle>
            <a:lvl1pPr algn="ctr">
              <a:defRPr sz="2000" b="1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co-authors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1588" y="3093422"/>
            <a:ext cx="9136146" cy="358775"/>
          </a:xfrm>
          <a:prstGeom prst="rect">
            <a:avLst/>
          </a:prstGeom>
        </p:spPr>
        <p:txBody>
          <a:bodyPr/>
          <a:lstStyle>
            <a:lvl1pPr algn="ctr">
              <a:defRPr sz="18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affiliation of presenting author, COUNTRY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-775" y="3895707"/>
            <a:ext cx="9139281" cy="432047"/>
          </a:xfrm>
          <a:prstGeom prst="rect">
            <a:avLst/>
          </a:prstGeom>
        </p:spPr>
        <p:txBody>
          <a:bodyPr/>
          <a:lstStyle>
            <a:lvl1pPr algn="ctr">
              <a:defRPr sz="16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affiliations of co-author(s), COUNTRY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C3C17325-ECBC-8038-4D42-0DD396A4F49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31940" y="4348068"/>
            <a:ext cx="1080120" cy="70350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Insert your institution logo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BFA338-C8F3-2C14-969D-4A856FE346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7123"/>
            <a:ext cx="1562944" cy="5105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4475AFE-9837-FABA-47E3-D6EE517F123B}"/>
              </a:ext>
            </a:extLst>
          </p:cNvPr>
          <p:cNvSpPr/>
          <p:nvPr userDrawn="1"/>
        </p:nvSpPr>
        <p:spPr>
          <a:xfrm>
            <a:off x="-1587" y="0"/>
            <a:ext cx="9142453" cy="25527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1EAE-F16D-0237-1BFB-DD1653CCC8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7123"/>
            <a:ext cx="1562944" cy="51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265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verpage-Styl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10800000">
            <a:off x="0" y="-15414"/>
            <a:ext cx="9144000" cy="6959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50824" y="915988"/>
            <a:ext cx="4897239" cy="935682"/>
          </a:xfrm>
          <a:prstGeom prst="rect">
            <a:avLst/>
          </a:prstGeom>
        </p:spPr>
        <p:txBody>
          <a:bodyPr/>
          <a:lstStyle>
            <a:lvl1pPr>
              <a:defRPr sz="26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the presentation title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4" y="2014477"/>
            <a:ext cx="4897239" cy="28733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0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the presentation subtitle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5364163" y="915566"/>
            <a:ext cx="3600450" cy="3743967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800" b="0" i="1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Insert a cover figure</a:t>
            </a:r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259303" y="2653420"/>
            <a:ext cx="4831960" cy="3600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presenting Author Name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258775" y="2973705"/>
            <a:ext cx="4832488" cy="3368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 b="0" i="1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Affiliation, COUNTRY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258776" y="3716668"/>
            <a:ext cx="4837314" cy="287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 b="0" i="1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Affiliation, COUNTRY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0" hasCustomPrompt="1"/>
          </p:nvPr>
        </p:nvSpPr>
        <p:spPr>
          <a:xfrm>
            <a:off x="266032" y="3389402"/>
            <a:ext cx="4826000" cy="287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Co-author(s) Name(s)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28EF23F6-92DC-1F83-B5E1-86337587EEF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58775" y="4231999"/>
            <a:ext cx="1080120" cy="70350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Insert your institution logo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D50EE0-4AC8-CBC9-8115-F6F34B9820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08596"/>
            <a:ext cx="1368152" cy="44693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AD9E71-0A12-1A5B-2699-91D07E84ED31}"/>
              </a:ext>
            </a:extLst>
          </p:cNvPr>
          <p:cNvSpPr/>
          <p:nvPr userDrawn="1"/>
        </p:nvSpPr>
        <p:spPr>
          <a:xfrm rot="10800000">
            <a:off x="0" y="-15414"/>
            <a:ext cx="9144000" cy="6959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9617B6-2F89-AA11-D9BF-FA9C54857C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08596"/>
            <a:ext cx="1368152" cy="44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269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2112" y="785756"/>
            <a:ext cx="8144344" cy="3802218"/>
          </a:xfrm>
        </p:spPr>
        <p:txBody>
          <a:bodyPr/>
          <a:lstStyle>
            <a:lvl1pPr marL="0" indent="0"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60375" indent="-342900"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 marL="460375" indent="-342900"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 marL="460375" indent="-342900"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 marL="460375" indent="-342900">
              <a:defRPr sz="1400" i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66EB9C-AF87-CDAB-84E1-4E856C319C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112" y="51471"/>
            <a:ext cx="7886700" cy="576064"/>
          </a:xfrm>
          <a:prstGeom prst="rect">
            <a:avLst/>
          </a:prstGeom>
        </p:spPr>
        <p:txBody>
          <a:bodyPr/>
          <a:lstStyle>
            <a:lvl1pPr algn="l">
              <a:defRPr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834433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1642" y="843558"/>
            <a:ext cx="4038600" cy="3744416"/>
          </a:xfrm>
        </p:spPr>
        <p:txBody>
          <a:bodyPr/>
          <a:lstStyle>
            <a:lvl1pPr marL="357188" indent="0">
              <a:defRPr sz="2000" baseline="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Column1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37856" y="843558"/>
            <a:ext cx="4038600" cy="3744416"/>
          </a:xfrm>
        </p:spPr>
        <p:txBody>
          <a:bodyPr/>
          <a:lstStyle>
            <a:lvl1pPr marL="357188" indent="0"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Column2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BC105C-A039-2ED1-DE0B-53DB8E36DF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112" y="51471"/>
            <a:ext cx="7886700" cy="576064"/>
          </a:xfrm>
          <a:prstGeom prst="rect">
            <a:avLst/>
          </a:prstGeom>
        </p:spPr>
        <p:txBody>
          <a:bodyPr/>
          <a:lstStyle>
            <a:lvl1pPr algn="l">
              <a:defRPr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20552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0" hasCustomPrompt="1"/>
          </p:nvPr>
        </p:nvSpPr>
        <p:spPr>
          <a:xfrm>
            <a:off x="468313" y="893380"/>
            <a:ext cx="8207375" cy="3694594"/>
          </a:xfrm>
        </p:spPr>
        <p:txBody>
          <a:bodyPr>
            <a:normAutofit/>
          </a:bodyPr>
          <a:lstStyle>
            <a:lvl1pPr algn="ctr">
              <a:defRPr sz="20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Add a chart, picture or a graphic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F6F23C-764D-B1F8-B085-248E190167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112" y="51471"/>
            <a:ext cx="7886700" cy="576064"/>
          </a:xfrm>
          <a:prstGeom prst="rect">
            <a:avLst/>
          </a:prstGeom>
        </p:spPr>
        <p:txBody>
          <a:bodyPr/>
          <a:lstStyle>
            <a:lvl1pPr algn="l">
              <a:defRPr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53354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6617F2-1284-05A3-AD69-AABD1C6BA23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52388" y="893380"/>
            <a:ext cx="2967484" cy="3694594"/>
          </a:xfrm>
        </p:spPr>
        <p:txBody>
          <a:bodyPr/>
          <a:lstStyle>
            <a:lvl1pPr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400" i="1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28F974C-1DA9-6467-98F9-0D4FD892D90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35896" y="893380"/>
            <a:ext cx="5039792" cy="3694594"/>
          </a:xfrm>
        </p:spPr>
        <p:txBody>
          <a:bodyPr>
            <a:normAutofit/>
          </a:bodyPr>
          <a:lstStyle>
            <a:lvl1pPr algn="ctr">
              <a:defRPr sz="2000" b="0" i="1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Add a chart, picture or a graphic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61D47F-F140-A98B-6998-6AF5E0E3D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112" y="51471"/>
            <a:ext cx="7886700" cy="576064"/>
          </a:xfrm>
          <a:prstGeom prst="rect">
            <a:avLst/>
          </a:prstGeom>
        </p:spPr>
        <p:txBody>
          <a:bodyPr/>
          <a:lstStyle>
            <a:lvl1pPr algn="l">
              <a:defRPr sz="3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7296947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16895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2112" y="785756"/>
            <a:ext cx="8144344" cy="3802218"/>
          </a:xfrm>
        </p:spPr>
        <p:txBody>
          <a:bodyPr/>
          <a:lstStyle>
            <a:lvl1pPr marL="0" indent="0"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60375" indent="-342900"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 marL="460375" indent="-342900"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 marL="460375" indent="-342900"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 marL="460375" indent="-342900">
              <a:defRPr sz="1400" i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66EB9C-AF87-CDAB-84E1-4E856C319C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112" y="51471"/>
            <a:ext cx="7886700" cy="576064"/>
          </a:xfrm>
          <a:prstGeom prst="rect">
            <a:avLst/>
          </a:prstGeom>
        </p:spPr>
        <p:txBody>
          <a:bodyPr/>
          <a:lstStyle>
            <a:lvl1pPr algn="l">
              <a:defRPr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940532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page-Styl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 rot="10800000">
            <a:off x="0" y="-15414"/>
            <a:ext cx="9144000" cy="6959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50824" y="915988"/>
            <a:ext cx="4897239" cy="935682"/>
          </a:xfrm>
          <a:prstGeom prst="rect">
            <a:avLst/>
          </a:prstGeom>
        </p:spPr>
        <p:txBody>
          <a:bodyPr/>
          <a:lstStyle>
            <a:lvl1pPr>
              <a:defRPr sz="26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the presentation title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4" y="2014477"/>
            <a:ext cx="4897239" cy="28733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0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the presentation subtitle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5364163" y="915566"/>
            <a:ext cx="3600450" cy="3743967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800" b="0" i="1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Insert a cover figure</a:t>
            </a:r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259303" y="2653420"/>
            <a:ext cx="4831960" cy="3600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presenting Author Name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258775" y="2973705"/>
            <a:ext cx="4832488" cy="3368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 b="0" i="1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Affiliation, COUNTRY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258776" y="3716668"/>
            <a:ext cx="4837314" cy="287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 b="0" i="1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Affiliation, COUNTRY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0" hasCustomPrompt="1"/>
          </p:nvPr>
        </p:nvSpPr>
        <p:spPr>
          <a:xfrm>
            <a:off x="266032" y="3389402"/>
            <a:ext cx="4826000" cy="287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Co-author(s) Name(s)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28EF23F6-92DC-1F83-B5E1-86337587EEF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58775" y="4231999"/>
            <a:ext cx="1080120" cy="70350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Insert your institution logo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D50EE0-4AC8-CBC9-8115-F6F34B9820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08596"/>
            <a:ext cx="1368152" cy="44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8626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1642" y="843558"/>
            <a:ext cx="4038600" cy="3744416"/>
          </a:xfrm>
        </p:spPr>
        <p:txBody>
          <a:bodyPr/>
          <a:lstStyle>
            <a:lvl1pPr marL="357188" indent="0">
              <a:defRPr sz="2000" baseline="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Column1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37856" y="843558"/>
            <a:ext cx="4038600" cy="3744416"/>
          </a:xfrm>
        </p:spPr>
        <p:txBody>
          <a:bodyPr/>
          <a:lstStyle>
            <a:lvl1pPr marL="357188" indent="0"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Column2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BC105C-A039-2ED1-DE0B-53DB8E36DF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112" y="51471"/>
            <a:ext cx="7886700" cy="576064"/>
          </a:xfrm>
          <a:prstGeom prst="rect">
            <a:avLst/>
          </a:prstGeom>
        </p:spPr>
        <p:txBody>
          <a:bodyPr/>
          <a:lstStyle>
            <a:lvl1pPr algn="l">
              <a:defRPr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3772567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0" hasCustomPrompt="1"/>
          </p:nvPr>
        </p:nvSpPr>
        <p:spPr>
          <a:xfrm>
            <a:off x="468313" y="893380"/>
            <a:ext cx="8207375" cy="3694594"/>
          </a:xfrm>
        </p:spPr>
        <p:txBody>
          <a:bodyPr>
            <a:normAutofit/>
          </a:bodyPr>
          <a:lstStyle>
            <a:lvl1pPr algn="ctr">
              <a:defRPr sz="20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Add a chart, picture or a graphic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F6F23C-764D-B1F8-B085-248E190167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112" y="51471"/>
            <a:ext cx="7886700" cy="576064"/>
          </a:xfrm>
          <a:prstGeom prst="rect">
            <a:avLst/>
          </a:prstGeom>
        </p:spPr>
        <p:txBody>
          <a:bodyPr/>
          <a:lstStyle>
            <a:lvl1pPr algn="l">
              <a:defRPr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1303234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6617F2-1284-05A3-AD69-AABD1C6BA23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52388" y="893380"/>
            <a:ext cx="2967484" cy="3694594"/>
          </a:xfrm>
        </p:spPr>
        <p:txBody>
          <a:bodyPr/>
          <a:lstStyle>
            <a:lvl1pPr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400" i="1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28F974C-1DA9-6467-98F9-0D4FD892D90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35896" y="893380"/>
            <a:ext cx="5039792" cy="3694594"/>
          </a:xfrm>
        </p:spPr>
        <p:txBody>
          <a:bodyPr>
            <a:normAutofit/>
          </a:bodyPr>
          <a:lstStyle>
            <a:lvl1pPr algn="ctr">
              <a:defRPr sz="2000" b="0" i="1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Add a chart, picture or a graphic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61D47F-F140-A98B-6998-6AF5E0E3D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112" y="51471"/>
            <a:ext cx="7886700" cy="576064"/>
          </a:xfrm>
          <a:prstGeom prst="rect">
            <a:avLst/>
          </a:prstGeom>
        </p:spPr>
        <p:txBody>
          <a:bodyPr/>
          <a:lstStyle>
            <a:lvl1pPr algn="l">
              <a:defRPr sz="3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5089936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EC88F8D-15F1-56D2-5B13-D344F69F21DB}"/>
              </a:ext>
            </a:extLst>
          </p:cNvPr>
          <p:cNvSpPr/>
          <p:nvPr/>
        </p:nvSpPr>
        <p:spPr>
          <a:xfrm>
            <a:off x="0" y="-20538"/>
            <a:ext cx="9144000" cy="4752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5311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overpage-Sty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883313"/>
            <a:ext cx="9182099" cy="720725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-1587" y="1876169"/>
            <a:ext cx="9182099" cy="432047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Presentation Sub-title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715767"/>
            <a:ext cx="9140866" cy="432047"/>
          </a:xfrm>
          <a:prstGeom prst="rect">
            <a:avLst/>
          </a:prstGeom>
        </p:spPr>
        <p:txBody>
          <a:bodyPr/>
          <a:lstStyle>
            <a:lvl1pPr algn="ctr">
              <a:defRPr sz="2200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/>
            </a:lvl2pPr>
            <a:lvl4pPr marL="0" indent="0" algn="ctr">
              <a:buNone/>
              <a:defRPr/>
            </a:lvl4pPr>
          </a:lstStyle>
          <a:p>
            <a:pPr lvl="0"/>
            <a:r>
              <a:rPr lang="en-US" dirty="0"/>
              <a:t>Click to add the name of the presenting author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552714"/>
            <a:ext cx="9137734" cy="584964"/>
          </a:xfrm>
          <a:prstGeom prst="rect">
            <a:avLst/>
          </a:prstGeom>
        </p:spPr>
        <p:txBody>
          <a:bodyPr/>
          <a:lstStyle>
            <a:lvl1pPr algn="ctr">
              <a:defRPr sz="2000" b="1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co-authors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1588" y="3093422"/>
            <a:ext cx="9136146" cy="358775"/>
          </a:xfrm>
          <a:prstGeom prst="rect">
            <a:avLst/>
          </a:prstGeom>
        </p:spPr>
        <p:txBody>
          <a:bodyPr/>
          <a:lstStyle>
            <a:lvl1pPr algn="ctr">
              <a:defRPr sz="18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affiliation of presenting author, COUNTRY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-775" y="3895707"/>
            <a:ext cx="9139281" cy="432047"/>
          </a:xfrm>
          <a:prstGeom prst="rect">
            <a:avLst/>
          </a:prstGeom>
        </p:spPr>
        <p:txBody>
          <a:bodyPr/>
          <a:lstStyle>
            <a:lvl1pPr algn="ctr">
              <a:defRPr sz="16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affiliations of co-author(s), COUNTRY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C3C17325-ECBC-8038-4D42-0DD396A4F49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31940" y="4348068"/>
            <a:ext cx="1080120" cy="70350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Insert your institution logo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4475AFE-9837-FABA-47E3-D6EE517F123B}"/>
              </a:ext>
            </a:extLst>
          </p:cNvPr>
          <p:cNvSpPr/>
          <p:nvPr userDrawn="1"/>
        </p:nvSpPr>
        <p:spPr>
          <a:xfrm>
            <a:off x="-1587" y="0"/>
            <a:ext cx="9142453" cy="25527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1EAE-F16D-0237-1BFB-DD1653CCC8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7123"/>
            <a:ext cx="1562944" cy="51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9326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overpage-Styl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50824" y="915988"/>
            <a:ext cx="4897239" cy="935682"/>
          </a:xfrm>
          <a:prstGeom prst="rect">
            <a:avLst/>
          </a:prstGeom>
        </p:spPr>
        <p:txBody>
          <a:bodyPr/>
          <a:lstStyle>
            <a:lvl1pPr>
              <a:defRPr sz="26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the presentation title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4" y="2014477"/>
            <a:ext cx="4897239" cy="28733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0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the presentation subtitle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5364163" y="915566"/>
            <a:ext cx="3600450" cy="3743967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800" b="0" i="1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Insert a cover figure</a:t>
            </a:r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259303" y="2653420"/>
            <a:ext cx="4831960" cy="3600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presenting Author Name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258775" y="2973705"/>
            <a:ext cx="4832488" cy="3368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 b="0" i="1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Affiliation, COUNTRY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258776" y="3716668"/>
            <a:ext cx="4837314" cy="287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 b="0" i="1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Affiliation, COUNTRY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0" hasCustomPrompt="1"/>
          </p:nvPr>
        </p:nvSpPr>
        <p:spPr>
          <a:xfrm>
            <a:off x="266032" y="3389402"/>
            <a:ext cx="4826000" cy="287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Co-author(s) Name(s)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28EF23F6-92DC-1F83-B5E1-86337587EEF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58775" y="4231999"/>
            <a:ext cx="1080120" cy="70350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Insert your institution logo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3AD9E71-0A12-1A5B-2699-91D07E84ED31}"/>
              </a:ext>
            </a:extLst>
          </p:cNvPr>
          <p:cNvSpPr/>
          <p:nvPr userDrawn="1"/>
        </p:nvSpPr>
        <p:spPr>
          <a:xfrm rot="10800000">
            <a:off x="0" y="-15414"/>
            <a:ext cx="9144000" cy="6959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9617B6-2F89-AA11-D9BF-FA9C54857C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08596"/>
            <a:ext cx="1368152" cy="44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3959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99592" y="1203598"/>
            <a:ext cx="7992888" cy="3528392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60375" indent="-342900">
              <a:defRPr sz="20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60375" indent="-342900">
              <a:defRPr sz="18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60375" indent="-342900">
              <a:defRPr sz="16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460375" indent="-342900">
              <a:defRPr sz="1400" i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78CFAC-9F7D-4442-A09A-4C35A5E7A4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584" y="411510"/>
            <a:ext cx="7886700" cy="568921"/>
          </a:xfrm>
          <a:prstGeom prst="rect">
            <a:avLst/>
          </a:prstGeom>
        </p:spPr>
        <p:txBody>
          <a:bodyPr/>
          <a:lstStyle>
            <a:lvl1pPr>
              <a:defRPr sz="3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6838373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115616" y="1059582"/>
            <a:ext cx="3374626" cy="3744416"/>
          </a:xfrm>
        </p:spPr>
        <p:txBody>
          <a:bodyPr/>
          <a:lstStyle>
            <a:lvl1pPr marL="0" indent="0">
              <a:buNone/>
              <a:defRPr sz="2000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Column1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301830" y="1059582"/>
            <a:ext cx="3374626" cy="3744416"/>
          </a:xfrm>
        </p:spPr>
        <p:txBody>
          <a:bodyPr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Column2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5CD869-A92E-A089-D29E-0BA01C16C0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584" y="411510"/>
            <a:ext cx="7886700" cy="568921"/>
          </a:xfrm>
          <a:prstGeom prst="rect">
            <a:avLst/>
          </a:prstGeom>
        </p:spPr>
        <p:txBody>
          <a:bodyPr/>
          <a:lstStyle>
            <a:lvl1pPr>
              <a:defRPr sz="3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0033025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0" hasCustomPrompt="1"/>
          </p:nvPr>
        </p:nvSpPr>
        <p:spPr>
          <a:xfrm>
            <a:off x="788988" y="1059582"/>
            <a:ext cx="7925296" cy="3600400"/>
          </a:xfrm>
        </p:spPr>
        <p:txBody>
          <a:bodyPr>
            <a:normAutofit/>
          </a:bodyPr>
          <a:lstStyle>
            <a:lvl1pPr marL="0" indent="0" algn="ctr">
              <a:buNone/>
              <a:defRPr sz="2200" b="0" i="1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 chart, picture or a graphic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853CD7-A1EE-E780-12D1-431606D75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584" y="411510"/>
            <a:ext cx="7886700" cy="568921"/>
          </a:xfrm>
          <a:prstGeom prst="rect">
            <a:avLst/>
          </a:prstGeom>
        </p:spPr>
        <p:txBody>
          <a:bodyPr/>
          <a:lstStyle>
            <a:lvl1pPr>
              <a:defRPr sz="3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2030484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6617F2-1284-05A3-AD69-AABD1C6BA23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99592" y="1131590"/>
            <a:ext cx="2952328" cy="360040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 i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28F974C-1DA9-6467-98F9-0D4FD892D90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95400" y="1131590"/>
            <a:ext cx="4280288" cy="3600400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1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 chart, picture or a graphic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8B59F-4A3A-7E74-F635-D3A04CA7C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584" y="411510"/>
            <a:ext cx="7886700" cy="568921"/>
          </a:xfrm>
          <a:prstGeom prst="rect">
            <a:avLst/>
          </a:prstGeom>
        </p:spPr>
        <p:txBody>
          <a:bodyPr/>
          <a:lstStyle>
            <a:lvl1pPr>
              <a:defRPr sz="3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010828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2112" y="785756"/>
            <a:ext cx="8144344" cy="3802218"/>
          </a:xfrm>
        </p:spPr>
        <p:txBody>
          <a:bodyPr/>
          <a:lstStyle>
            <a:lvl1pPr marL="0" indent="0"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60375" indent="-342900"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 marL="460375" indent="-342900"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 marL="460375" indent="-342900"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 marL="460375" indent="-342900">
              <a:defRPr sz="1400" i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66EB9C-AF87-CDAB-84E1-4E856C319C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112" y="51471"/>
            <a:ext cx="7886700" cy="576064"/>
          </a:xfrm>
          <a:prstGeom prst="rect">
            <a:avLst/>
          </a:prstGeom>
        </p:spPr>
        <p:txBody>
          <a:bodyPr/>
          <a:lstStyle>
            <a:lvl1pPr algn="l">
              <a:defRPr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55676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1642" y="843558"/>
            <a:ext cx="4038600" cy="3744416"/>
          </a:xfrm>
        </p:spPr>
        <p:txBody>
          <a:bodyPr/>
          <a:lstStyle>
            <a:lvl1pPr marL="357188" indent="0">
              <a:defRPr sz="2000" baseline="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Column1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37856" y="843558"/>
            <a:ext cx="4038600" cy="3744416"/>
          </a:xfrm>
        </p:spPr>
        <p:txBody>
          <a:bodyPr/>
          <a:lstStyle>
            <a:lvl1pPr marL="357188" indent="0"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Column2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BC105C-A039-2ED1-DE0B-53DB8E36DF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112" y="51471"/>
            <a:ext cx="7886700" cy="576064"/>
          </a:xfrm>
          <a:prstGeom prst="rect">
            <a:avLst/>
          </a:prstGeom>
        </p:spPr>
        <p:txBody>
          <a:bodyPr/>
          <a:lstStyle>
            <a:lvl1pPr algn="l">
              <a:defRPr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78409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0" hasCustomPrompt="1"/>
          </p:nvPr>
        </p:nvSpPr>
        <p:spPr>
          <a:xfrm>
            <a:off x="468313" y="893380"/>
            <a:ext cx="8207375" cy="3694594"/>
          </a:xfrm>
        </p:spPr>
        <p:txBody>
          <a:bodyPr>
            <a:normAutofit/>
          </a:bodyPr>
          <a:lstStyle>
            <a:lvl1pPr algn="ctr">
              <a:defRPr sz="20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Add a chart, picture or a graphic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F6F23C-764D-B1F8-B085-248E190167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112" y="51471"/>
            <a:ext cx="7886700" cy="576064"/>
          </a:xfrm>
          <a:prstGeom prst="rect">
            <a:avLst/>
          </a:prstGeom>
        </p:spPr>
        <p:txBody>
          <a:bodyPr/>
          <a:lstStyle>
            <a:lvl1pPr algn="l">
              <a:defRPr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491418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6617F2-1284-05A3-AD69-AABD1C6BA23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52388" y="893380"/>
            <a:ext cx="2967484" cy="3694594"/>
          </a:xfrm>
        </p:spPr>
        <p:txBody>
          <a:bodyPr/>
          <a:lstStyle>
            <a:lvl1pPr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400" i="1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28F974C-1DA9-6467-98F9-0D4FD892D90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35896" y="893380"/>
            <a:ext cx="5039792" cy="3694594"/>
          </a:xfrm>
        </p:spPr>
        <p:txBody>
          <a:bodyPr>
            <a:normAutofit/>
          </a:bodyPr>
          <a:lstStyle>
            <a:lvl1pPr algn="ctr">
              <a:defRPr sz="2000" b="0" i="1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Add a chart, picture or a graphic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61D47F-F140-A98B-6998-6AF5E0E3D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112" y="51471"/>
            <a:ext cx="7886700" cy="576064"/>
          </a:xfrm>
          <a:prstGeom prst="rect">
            <a:avLst/>
          </a:prstGeom>
        </p:spPr>
        <p:txBody>
          <a:bodyPr/>
          <a:lstStyle>
            <a:lvl1pPr algn="l">
              <a:defRPr sz="3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782625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EC88F8D-15F1-56D2-5B13-D344F69F21DB}"/>
              </a:ext>
            </a:extLst>
          </p:cNvPr>
          <p:cNvSpPr/>
          <p:nvPr userDrawn="1"/>
        </p:nvSpPr>
        <p:spPr>
          <a:xfrm>
            <a:off x="0" y="-20538"/>
            <a:ext cx="9144000" cy="4752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0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99592" y="1203598"/>
            <a:ext cx="7992888" cy="3528392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60375" indent="-342900">
              <a:defRPr sz="20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60375" indent="-342900">
              <a:defRPr sz="18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60375" indent="-342900">
              <a:defRPr sz="16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460375" indent="-342900">
              <a:defRPr sz="1400" i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78CFAC-9F7D-4442-A09A-4C35A5E7A4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584" y="411510"/>
            <a:ext cx="7886700" cy="568921"/>
          </a:xfrm>
          <a:prstGeom prst="rect">
            <a:avLst/>
          </a:prstGeom>
        </p:spPr>
        <p:txBody>
          <a:bodyPr/>
          <a:lstStyle>
            <a:lvl1pPr>
              <a:defRPr sz="3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716955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115616" y="1059582"/>
            <a:ext cx="3374626" cy="3744416"/>
          </a:xfrm>
        </p:spPr>
        <p:txBody>
          <a:bodyPr/>
          <a:lstStyle>
            <a:lvl1pPr marL="0" indent="0">
              <a:buNone/>
              <a:defRPr sz="2000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Column1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301830" y="1059582"/>
            <a:ext cx="3374626" cy="3744416"/>
          </a:xfrm>
        </p:spPr>
        <p:txBody>
          <a:bodyPr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Column2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5CD869-A92E-A089-D29E-0BA01C16C0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584" y="411510"/>
            <a:ext cx="7886700" cy="568921"/>
          </a:xfrm>
          <a:prstGeom prst="rect">
            <a:avLst/>
          </a:prstGeom>
        </p:spPr>
        <p:txBody>
          <a:bodyPr/>
          <a:lstStyle>
            <a:lvl1pPr>
              <a:defRPr sz="3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884385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5.jpe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.pn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15"/>
          <p:cNvSpPr txBox="1"/>
          <p:nvPr userDrawn="1"/>
        </p:nvSpPr>
        <p:spPr>
          <a:xfrm>
            <a:off x="8711452" y="4803998"/>
            <a:ext cx="109020" cy="309423"/>
          </a:xfrm>
          <a:prstGeom prst="rect">
            <a:avLst/>
          </a:prstGeom>
          <a:noFill/>
        </p:spPr>
        <p:txBody>
          <a:bodyPr wrap="none" lIns="36000" rIns="36000" rtlCol="0" anchor="ctr" anchorCtr="0">
            <a:noAutofit/>
          </a:bodyPr>
          <a:lstStyle/>
          <a:p>
            <a:pPr algn="ctr"/>
            <a:r>
              <a:rPr lang="de-CH" sz="800" dirty="0">
                <a:solidFill>
                  <a:schemeClr val="bg1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258111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5" r:id="rId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b="1" kern="1200">
          <a:solidFill>
            <a:srgbClr val="6E279D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4442"/>
            <a:ext cx="8254252" cy="33944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Textfeld 15"/>
          <p:cNvSpPr txBox="1"/>
          <p:nvPr userDrawn="1"/>
        </p:nvSpPr>
        <p:spPr>
          <a:xfrm>
            <a:off x="8711452" y="4803998"/>
            <a:ext cx="109020" cy="309423"/>
          </a:xfrm>
          <a:prstGeom prst="rect">
            <a:avLst/>
          </a:prstGeom>
          <a:noFill/>
        </p:spPr>
        <p:txBody>
          <a:bodyPr wrap="none" lIns="36000" rIns="36000" rtlCol="0" anchor="ctr" anchorCtr="0">
            <a:noAutofit/>
          </a:bodyPr>
          <a:lstStyle/>
          <a:p>
            <a:pPr algn="ctr"/>
            <a:r>
              <a:rPr lang="de-CH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D0F5DCF-0E69-739F-3A52-D89B1BE7C7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54" b="28297"/>
          <a:stretch/>
        </p:blipFill>
        <p:spPr>
          <a:xfrm>
            <a:off x="6371541" y="157507"/>
            <a:ext cx="2593072" cy="35006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2D16E42-BBC3-D0D2-1657-2F3C36727336}"/>
              </a:ext>
            </a:extLst>
          </p:cNvPr>
          <p:cNvSpPr/>
          <p:nvPr userDrawn="1"/>
        </p:nvSpPr>
        <p:spPr>
          <a:xfrm rot="10800000">
            <a:off x="0" y="-15414"/>
            <a:ext cx="9144000" cy="6959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974A16-55AE-53E5-8A30-26D4EAA8581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909" y="4660799"/>
            <a:ext cx="1020294" cy="32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860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5" r:id="rId5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b="1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indent="-342900" algn="l" defTabSz="91440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CD19B80-0C11-4136-213B-C8A216925F5A}"/>
              </a:ext>
            </a:extLst>
          </p:cNvPr>
          <p:cNvSpPr/>
          <p:nvPr userDrawn="1"/>
        </p:nvSpPr>
        <p:spPr>
          <a:xfrm rot="10800000">
            <a:off x="0" y="-15415"/>
            <a:ext cx="467544" cy="515891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31D5E7-2805-9F7C-1569-874A5EFC4BA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909" y="4660799"/>
            <a:ext cx="1020294" cy="32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468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15"/>
          <p:cNvSpPr txBox="1"/>
          <p:nvPr/>
        </p:nvSpPr>
        <p:spPr>
          <a:xfrm>
            <a:off x="8711452" y="4803998"/>
            <a:ext cx="109020" cy="309423"/>
          </a:xfrm>
          <a:prstGeom prst="rect">
            <a:avLst/>
          </a:prstGeom>
          <a:noFill/>
        </p:spPr>
        <p:txBody>
          <a:bodyPr wrap="none" lIns="36000" rIns="36000" rtlCol="0" anchor="ctr" anchorCtr="0">
            <a:noAutofit/>
          </a:bodyPr>
          <a:lstStyle/>
          <a:p>
            <a:pPr algn="ctr"/>
            <a:r>
              <a:rPr lang="de-CH" sz="800" dirty="0">
                <a:solidFill>
                  <a:schemeClr val="bg1"/>
                </a:solidFill>
              </a:rPr>
              <a:t>|</a:t>
            </a:r>
          </a:p>
        </p:txBody>
      </p:sp>
      <p:sp>
        <p:nvSpPr>
          <p:cNvPr id="2" name="Textfeld 15">
            <a:extLst>
              <a:ext uri="{FF2B5EF4-FFF2-40B4-BE49-F238E27FC236}">
                <a16:creationId xmlns:a16="http://schemas.microsoft.com/office/drawing/2014/main" id="{A2E81DA1-9EA5-4E64-D47B-462519BFACE9}"/>
              </a:ext>
            </a:extLst>
          </p:cNvPr>
          <p:cNvSpPr txBox="1"/>
          <p:nvPr userDrawn="1"/>
        </p:nvSpPr>
        <p:spPr>
          <a:xfrm>
            <a:off x="8711452" y="4803998"/>
            <a:ext cx="109020" cy="309423"/>
          </a:xfrm>
          <a:prstGeom prst="rect">
            <a:avLst/>
          </a:prstGeom>
          <a:noFill/>
        </p:spPr>
        <p:txBody>
          <a:bodyPr wrap="none" lIns="36000" rIns="36000" rtlCol="0" anchor="ctr" anchorCtr="0">
            <a:noAutofit/>
          </a:bodyPr>
          <a:lstStyle/>
          <a:p>
            <a:pPr algn="ctr"/>
            <a:r>
              <a:rPr lang="de-CH" sz="800" dirty="0">
                <a:solidFill>
                  <a:schemeClr val="bg1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634189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705" r:id="rId3"/>
    <p:sldLayoutId id="2147483706" r:id="rId4"/>
    <p:sldLayoutId id="2147483707" r:id="rId5"/>
    <p:sldLayoutId id="2147483708" r:id="rId6"/>
    <p:sldLayoutId id="2147483709" r:id="rId7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b="1" kern="1200">
          <a:solidFill>
            <a:srgbClr val="6E279D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4442"/>
            <a:ext cx="8254252" cy="33944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Textfeld 15"/>
          <p:cNvSpPr txBox="1"/>
          <p:nvPr/>
        </p:nvSpPr>
        <p:spPr>
          <a:xfrm>
            <a:off x="8711452" y="4803998"/>
            <a:ext cx="109020" cy="309423"/>
          </a:xfrm>
          <a:prstGeom prst="rect">
            <a:avLst/>
          </a:prstGeom>
          <a:noFill/>
        </p:spPr>
        <p:txBody>
          <a:bodyPr wrap="none" lIns="36000" rIns="36000" rtlCol="0" anchor="ctr" anchorCtr="0">
            <a:noAutofit/>
          </a:bodyPr>
          <a:lstStyle/>
          <a:p>
            <a:pPr algn="ctr"/>
            <a:r>
              <a:rPr lang="de-CH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D0F5DCF-0E69-739F-3A52-D89B1BE7C75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54" b="28297"/>
          <a:stretch/>
        </p:blipFill>
        <p:spPr>
          <a:xfrm>
            <a:off x="6371541" y="157507"/>
            <a:ext cx="2593072" cy="35006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2D16E42-BBC3-D0D2-1657-2F3C36727336}"/>
              </a:ext>
            </a:extLst>
          </p:cNvPr>
          <p:cNvSpPr/>
          <p:nvPr/>
        </p:nvSpPr>
        <p:spPr>
          <a:xfrm rot="10800000">
            <a:off x="0" y="-15414"/>
            <a:ext cx="9144000" cy="6959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974A16-55AE-53E5-8A30-26D4EAA8581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909" y="4660799"/>
            <a:ext cx="1020294" cy="32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641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10" r:id="rId6"/>
    <p:sldLayoutId id="2147483711" r:id="rId7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b="1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indent="-342900" algn="l" defTabSz="91440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CD19B80-0C11-4136-213B-C8A216925F5A}"/>
              </a:ext>
            </a:extLst>
          </p:cNvPr>
          <p:cNvSpPr/>
          <p:nvPr/>
        </p:nvSpPr>
        <p:spPr>
          <a:xfrm rot="10800000">
            <a:off x="0" y="-15415"/>
            <a:ext cx="467544" cy="515891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31D5E7-2805-9F7C-1569-874A5EFC4B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909" y="4660799"/>
            <a:ext cx="1020294" cy="32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241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470C73C-1651-28AB-6C94-15C16BA9EB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D3DFD83-0147-F5CD-48AC-F99322E1F5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F484B54-1B5E-DD33-A898-5B0177F46D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84C527D-36F2-1909-6DF6-C53BFCB3B2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55D32FC-50B9-3C5D-2DEB-45E00EC890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AB9FCD-EB02-21D1-6C93-AA23B6A642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19059848-563A-F992-859D-79E710291A2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999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48FB7B-11D3-2FE8-9BEE-111BBD72AF6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8809CBC-2715-2C9C-2BF7-2A64BB236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145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777AD6-0749-BFFA-F10F-B345A7AD4F9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8CAB4F-D215-B70C-3DAC-F2487D3602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C69CE9-FE68-F884-5F85-D59CA822E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619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C3F1826-1F54-DA68-D1F5-DA92686A5E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7BDA1D7-DC3C-1DA1-7B73-2C93F6D092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42B77AE-E3DD-E7E9-5DEB-1043C41893A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7F287BD-ECA7-BA1C-99EC-799829D99B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33E4BF93-F0C1-D88C-9F92-C06A95C582A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5FBE2E3E-33B4-D8EF-F746-8A876B905D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1768DA6E-2653-D761-23C3-4B0DEB31EDF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B9966F9-DDAD-47EC-05F2-7FD81FB00E6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90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0D64-AA40-9499-3B72-F28026776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373C95-EF45-0E9D-1A88-F1ED5A45B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144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81E58-2CC4-CDA8-ACA7-95F62E0E2E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A9C7E9-5F75-664A-8712-F8CE0925C39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2A0BD7-42BB-DE12-E3FE-455CB27CF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069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3209CAD-D10B-FAC2-648E-523FB13FBB7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A526D5-4C9E-FA34-600E-65A4F4982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026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0C800-92C5-8B6C-C410-23CA6A8355F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3EC69E-3CB1-7444-DE9C-ED6CE3DD4BB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693822-9115-6D9F-4508-8311A6373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182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7168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497537-688F-F9C5-55DC-7E50DE19D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C976D4C-9701-A792-DDA4-D571BDB87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828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79950-A0CC-F49C-2931-46AFCB1EB10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028C6A-6DB5-E3D1-BFB1-AB2990E2A29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BC67DA-F69A-711E-5731-FAC7AE581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63030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TC301">
      <a:dk1>
        <a:srgbClr val="850F7D"/>
      </a:dk1>
      <a:lt1>
        <a:sysClr val="window" lastClr="FFFFFF"/>
      </a:lt1>
      <a:dk2>
        <a:srgbClr val="850F7D"/>
      </a:dk2>
      <a:lt2>
        <a:srgbClr val="F2F2F2"/>
      </a:lt2>
      <a:accent1>
        <a:srgbClr val="850F7D"/>
      </a:accent1>
      <a:accent2>
        <a:srgbClr val="FF0B00"/>
      </a:accent2>
      <a:accent3>
        <a:srgbClr val="D96D55"/>
      </a:accent3>
      <a:accent4>
        <a:srgbClr val="E69F8E"/>
      </a:accent4>
      <a:accent5>
        <a:srgbClr val="99447B"/>
      </a:accent5>
      <a:accent6>
        <a:srgbClr val="BB659C"/>
      </a:accent6>
      <a:hlink>
        <a:srgbClr val="FF0B00"/>
      </a:hlink>
      <a:folHlink>
        <a:srgbClr val="D96D55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">
  <a:themeElements>
    <a:clrScheme name="TC301">
      <a:dk1>
        <a:srgbClr val="850F7D"/>
      </a:dk1>
      <a:lt1>
        <a:sysClr val="window" lastClr="FFFFFF"/>
      </a:lt1>
      <a:dk2>
        <a:srgbClr val="850F7D"/>
      </a:dk2>
      <a:lt2>
        <a:srgbClr val="F2F2F2"/>
      </a:lt2>
      <a:accent1>
        <a:srgbClr val="850F7D"/>
      </a:accent1>
      <a:accent2>
        <a:srgbClr val="FF0B00"/>
      </a:accent2>
      <a:accent3>
        <a:srgbClr val="D96D55"/>
      </a:accent3>
      <a:accent4>
        <a:srgbClr val="E69F8E"/>
      </a:accent4>
      <a:accent5>
        <a:srgbClr val="99447B"/>
      </a:accent5>
      <a:accent6>
        <a:srgbClr val="BB659C"/>
      </a:accent6>
      <a:hlink>
        <a:srgbClr val="FF0B00"/>
      </a:hlink>
      <a:folHlink>
        <a:srgbClr val="D96D55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2">
  <a:themeElements>
    <a:clrScheme name="TC301">
      <a:dk1>
        <a:srgbClr val="850F7D"/>
      </a:dk1>
      <a:lt1>
        <a:sysClr val="window" lastClr="FFFFFF"/>
      </a:lt1>
      <a:dk2>
        <a:srgbClr val="850F7D"/>
      </a:dk2>
      <a:lt2>
        <a:srgbClr val="F2F2F2"/>
      </a:lt2>
      <a:accent1>
        <a:srgbClr val="850F7D"/>
      </a:accent1>
      <a:accent2>
        <a:srgbClr val="FF0B00"/>
      </a:accent2>
      <a:accent3>
        <a:srgbClr val="D96D55"/>
      </a:accent3>
      <a:accent4>
        <a:srgbClr val="E69F8E"/>
      </a:accent4>
      <a:accent5>
        <a:srgbClr val="99447B"/>
      </a:accent5>
      <a:accent6>
        <a:srgbClr val="BB659C"/>
      </a:accent6>
      <a:hlink>
        <a:srgbClr val="FF0B00"/>
      </a:hlink>
      <a:folHlink>
        <a:srgbClr val="D96D5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C301-1">
  <a:themeElements>
    <a:clrScheme name="TC301">
      <a:dk1>
        <a:srgbClr val="850F7D"/>
      </a:dk1>
      <a:lt1>
        <a:sysClr val="window" lastClr="FFFFFF"/>
      </a:lt1>
      <a:dk2>
        <a:srgbClr val="850F7D"/>
      </a:dk2>
      <a:lt2>
        <a:srgbClr val="F2F2F2"/>
      </a:lt2>
      <a:accent1>
        <a:srgbClr val="850F7D"/>
      </a:accent1>
      <a:accent2>
        <a:srgbClr val="FF0B00"/>
      </a:accent2>
      <a:accent3>
        <a:srgbClr val="D96D55"/>
      </a:accent3>
      <a:accent4>
        <a:srgbClr val="E69F8E"/>
      </a:accent4>
      <a:accent5>
        <a:srgbClr val="99447B"/>
      </a:accent5>
      <a:accent6>
        <a:srgbClr val="BB659C"/>
      </a:accent6>
      <a:hlink>
        <a:srgbClr val="FF0B00"/>
      </a:hlink>
      <a:folHlink>
        <a:srgbClr val="D96D55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C301-1" id="{1E0B12DC-AA03-426E-904F-7380BE1D0B37}" vid="{4346F3AE-0F59-4EE5-8E1A-0A9206D1D7BD}"/>
    </a:ext>
  </a:extLst>
</a:theme>
</file>

<file path=ppt/theme/theme5.xml><?xml version="1.0" encoding="utf-8"?>
<a:theme xmlns:a="http://schemas.openxmlformats.org/drawingml/2006/main" name="1_Slides">
  <a:themeElements>
    <a:clrScheme name="TC301">
      <a:dk1>
        <a:srgbClr val="850F7D"/>
      </a:dk1>
      <a:lt1>
        <a:sysClr val="window" lastClr="FFFFFF"/>
      </a:lt1>
      <a:dk2>
        <a:srgbClr val="850F7D"/>
      </a:dk2>
      <a:lt2>
        <a:srgbClr val="F2F2F2"/>
      </a:lt2>
      <a:accent1>
        <a:srgbClr val="850F7D"/>
      </a:accent1>
      <a:accent2>
        <a:srgbClr val="FF0B00"/>
      </a:accent2>
      <a:accent3>
        <a:srgbClr val="D96D55"/>
      </a:accent3>
      <a:accent4>
        <a:srgbClr val="E69F8E"/>
      </a:accent4>
      <a:accent5>
        <a:srgbClr val="99447B"/>
      </a:accent5>
      <a:accent6>
        <a:srgbClr val="BB659C"/>
      </a:accent6>
      <a:hlink>
        <a:srgbClr val="FF0B00"/>
      </a:hlink>
      <a:folHlink>
        <a:srgbClr val="D96D55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Slides2">
  <a:themeElements>
    <a:clrScheme name="TC301">
      <a:dk1>
        <a:srgbClr val="850F7D"/>
      </a:dk1>
      <a:lt1>
        <a:sysClr val="window" lastClr="FFFFFF"/>
      </a:lt1>
      <a:dk2>
        <a:srgbClr val="850F7D"/>
      </a:dk2>
      <a:lt2>
        <a:srgbClr val="F2F2F2"/>
      </a:lt2>
      <a:accent1>
        <a:srgbClr val="850F7D"/>
      </a:accent1>
      <a:accent2>
        <a:srgbClr val="FF0B00"/>
      </a:accent2>
      <a:accent3>
        <a:srgbClr val="D96D55"/>
      </a:accent3>
      <a:accent4>
        <a:srgbClr val="E69F8E"/>
      </a:accent4>
      <a:accent5>
        <a:srgbClr val="99447B"/>
      </a:accent5>
      <a:accent6>
        <a:srgbClr val="BB659C"/>
      </a:accent6>
      <a:hlink>
        <a:srgbClr val="FF0B00"/>
      </a:hlink>
      <a:folHlink>
        <a:srgbClr val="D96D5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68a208a-e8e4-4fbd-b6e8-ed5a9828ee7e" xsi:nil="true"/>
    <lcf76f155ced4ddcb4097134ff3c332f xmlns="4e8548da-e0aa-47fa-9e16-e2b90113218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725AD7D7FD1643BDB81FE601218E92" ma:contentTypeVersion="18" ma:contentTypeDescription="Create a new document." ma:contentTypeScope="" ma:versionID="7deaa0f2d56c0a81e00ca449679574a0">
  <xsd:schema xmlns:xsd="http://www.w3.org/2001/XMLSchema" xmlns:xs="http://www.w3.org/2001/XMLSchema" xmlns:p="http://schemas.microsoft.com/office/2006/metadata/properties" xmlns:ns2="4e8548da-e0aa-47fa-9e16-e2b90113218f" xmlns:ns3="a68a208a-e8e4-4fbd-b6e8-ed5a9828ee7e" targetNamespace="http://schemas.microsoft.com/office/2006/metadata/properties" ma:root="true" ma:fieldsID="59a3b46364da0a9b15b71069e91286c7" ns2:_="" ns3:_="">
    <xsd:import namespace="4e8548da-e0aa-47fa-9e16-e2b90113218f"/>
    <xsd:import namespace="a68a208a-e8e4-4fbd-b6e8-ed5a9828ee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548da-e0aa-47fa-9e16-e2b9011321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8dc2f0f-47d2-4c0a-9a8f-9f0cc5ab6b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8a208a-e8e4-4fbd-b6e8-ed5a9828ee7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91d3354-b6d0-4453-8bf5-12abded09dd4}" ma:internalName="TaxCatchAll" ma:showField="CatchAllData" ma:web="a68a208a-e8e4-4fbd-b6e8-ed5a9828ee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4D6745-E8EF-477B-98C4-3D25200D71C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24ADED3-25B0-4328-B76C-A92B6BD5E610}">
  <ds:schemaRefs>
    <ds:schemaRef ds:uri="http://schemas.microsoft.com/office/infopath/2007/PartnerControls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www.w3.org/XML/1998/namespace"/>
    <ds:schemaRef ds:uri="http://schemas.openxmlformats.org/package/2006/metadata/core-properties"/>
    <ds:schemaRef ds:uri="4e8548da-e0aa-47fa-9e16-e2b90113218f"/>
    <ds:schemaRef ds:uri="a68a208a-e8e4-4fbd-b6e8-ed5a9828ee7e"/>
  </ds:schemaRefs>
</ds:datastoreItem>
</file>

<file path=customXml/itemProps3.xml><?xml version="1.0" encoding="utf-8"?>
<ds:datastoreItem xmlns:ds="http://schemas.openxmlformats.org/officeDocument/2006/customXml" ds:itemID="{708E7D24-C222-47ED-8AFA-E355267544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8548da-e0aa-47fa-9e16-e2b90113218f"/>
    <ds:schemaRef ds:uri="a68a208a-e8e4-4fbd-b6e8-ed5a9828ee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1260</TotalTime>
  <Words>0</Words>
  <Application>Microsoft Office PowerPoint</Application>
  <PresentationFormat>On-screen Show (16:9)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Wingdings</vt:lpstr>
      <vt:lpstr>Cover</vt:lpstr>
      <vt:lpstr>Slides</vt:lpstr>
      <vt:lpstr>Slides2</vt:lpstr>
      <vt:lpstr>TC301-1</vt:lpstr>
      <vt:lpstr>1_Slides</vt:lpstr>
      <vt:lpstr>1_Slides2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Fani Gelagoti</dc:creator>
  <cp:lastModifiedBy>Dionysia Gouzelou</cp:lastModifiedBy>
  <cp:revision>136</cp:revision>
  <dcterms:created xsi:type="dcterms:W3CDTF">2019-05-14T13:10:39Z</dcterms:created>
  <dcterms:modified xsi:type="dcterms:W3CDTF">2026-04-14T07:34:40Z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0x01010045725AD7D7FD1643BDB81FE601218E92</vt:lpwstr>
  </property>
</Properties>
</file>